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83" r:id="rId3"/>
    <p:sldId id="303" r:id="rId4"/>
    <p:sldId id="342" r:id="rId5"/>
    <p:sldId id="343" r:id="rId6"/>
    <p:sldId id="330" r:id="rId7"/>
    <p:sldId id="344" r:id="rId8"/>
    <p:sldId id="314" r:id="rId9"/>
    <p:sldId id="315" r:id="rId10"/>
    <p:sldId id="316" r:id="rId11"/>
    <p:sldId id="318" r:id="rId12"/>
    <p:sldId id="317" r:id="rId13"/>
    <p:sldId id="320" r:id="rId14"/>
    <p:sldId id="346" r:id="rId15"/>
    <p:sldId id="361" r:id="rId16"/>
    <p:sldId id="311" r:id="rId17"/>
    <p:sldId id="341" r:id="rId18"/>
    <p:sldId id="349" r:id="rId19"/>
    <p:sldId id="354" r:id="rId20"/>
    <p:sldId id="355" r:id="rId21"/>
    <p:sldId id="358" r:id="rId22"/>
    <p:sldId id="362" r:id="rId23"/>
    <p:sldId id="347" r:id="rId24"/>
    <p:sldId id="350" r:id="rId25"/>
    <p:sldId id="356" r:id="rId26"/>
    <p:sldId id="332" r:id="rId27"/>
    <p:sldId id="359" r:id="rId28"/>
    <p:sldId id="325" r:id="rId29"/>
    <p:sldId id="360" r:id="rId30"/>
    <p:sldId id="322" r:id="rId31"/>
    <p:sldId id="357" r:id="rId32"/>
    <p:sldId id="363" r:id="rId33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FFCCFF"/>
    <a:srgbClr val="FFBDFF"/>
    <a:srgbClr val="FF00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977" autoAdjust="0"/>
  </p:normalViewPr>
  <p:slideViewPr>
    <p:cSldViewPr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C5-4FA2-9812-7F0C1F11A1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C5-4FA2-9812-7F0C1F11A1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C5-4FA2-9812-7F0C1F11A1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C5-4FA2-9812-7F0C1F11A1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C5-4FA2-9812-7F0C1F11A1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C5-4FA2-9812-7F0C1F11A15E}"/>
              </c:ext>
            </c:extLst>
          </c:dPt>
          <c:dLbls>
            <c:dLbl>
              <c:idx val="0"/>
              <c:layout>
                <c:manualLayout>
                  <c:x val="-4.7690537669395114E-2"/>
                  <c:y val="0.417374881964117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5-4FA2-9812-7F0C1F11A1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C5-4FA2-9812-7F0C1F11A15E}"/>
                </c:ext>
              </c:extLst>
            </c:dLbl>
            <c:dLbl>
              <c:idx val="2"/>
              <c:layout>
                <c:manualLayout>
                  <c:x val="5.6106514905170535E-3"/>
                  <c:y val="-1.88857412653446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4FA2-9812-7F0C1F11A15E}"/>
                </c:ext>
              </c:extLst>
            </c:dLbl>
            <c:dLbl>
              <c:idx val="3"/>
              <c:layout>
                <c:manualLayout>
                  <c:x val="-4.2079886178877949E-3"/>
                  <c:y val="2.077431539187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C5-4FA2-9812-7F0C1F11A15E}"/>
                </c:ext>
              </c:extLst>
            </c:dLbl>
            <c:dLbl>
              <c:idx val="4"/>
              <c:layout>
                <c:manualLayout>
                  <c:x val="-4.3482549051507245E-2"/>
                  <c:y val="6.0434372049102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C5-4FA2-9812-7F0C1F11A15E}"/>
                </c:ext>
              </c:extLst>
            </c:dLbl>
            <c:dLbl>
              <c:idx val="5"/>
              <c:layout>
                <c:manualLayout>
                  <c:x val="0.13746096151766798"/>
                  <c:y val="-1.88857412653446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C5-4FA2-9812-7F0C1F11A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Učeničke karakteristike</c:v>
                </c:pt>
                <c:pt idx="1">
                  <c:v>Učitelji</c:v>
                </c:pt>
                <c:pt idx="2">
                  <c:v>Roditelji</c:v>
                </c:pt>
                <c:pt idx="3">
                  <c:v>Vršnjaci</c:v>
                </c:pt>
                <c:pt idx="4">
                  <c:v>Škola</c:v>
                </c:pt>
                <c:pt idx="5">
                  <c:v>Ravnatelji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44</c:v>
                </c:pt>
                <c:pt idx="1">
                  <c:v>27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C5-4FA2-9812-7F0C1F11A15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D6263-0CDC-4334-B2C5-ACD3A2A6BE3A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AC619146-AF64-4EC6-A553-52826BD970F1}">
      <dgm:prSet phldrT="[Tekst]"/>
      <dgm:spPr>
        <a:xfrm>
          <a:off x="2703" y="0"/>
          <a:ext cx="2833222" cy="65328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Ljudi</a:t>
          </a:r>
        </a:p>
      </dgm:t>
    </dgm:pt>
    <dgm:pt modelId="{C1B66D83-E7EE-4317-ACED-02A3841FD43F}" type="parTrans" cxnId="{C727531C-571D-4D99-8315-BC7478B6A808}">
      <dgm:prSet/>
      <dgm:spPr/>
      <dgm:t>
        <a:bodyPr/>
        <a:lstStyle/>
        <a:p>
          <a:endParaRPr lang="hr-HR"/>
        </a:p>
      </dgm:t>
    </dgm:pt>
    <dgm:pt modelId="{15C314C4-FB1B-45FE-8776-B6DA12218844}" type="sibTrans" cxnId="{C727531C-571D-4D99-8315-BC7478B6A808}">
      <dgm:prSet/>
      <dgm:spPr/>
      <dgm:t>
        <a:bodyPr/>
        <a:lstStyle/>
        <a:p>
          <a:endParaRPr lang="hr-HR"/>
        </a:p>
      </dgm:t>
    </dgm:pt>
    <dgm:pt modelId="{378180BB-8F69-43A8-BAF4-BE7D097EFF7B}">
      <dgm:prSet phldrT="[Tekst]"/>
      <dgm:spPr>
        <a:xfrm>
          <a:off x="2920922" y="0"/>
          <a:ext cx="2833222" cy="65328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Oprema</a:t>
          </a:r>
        </a:p>
      </dgm:t>
    </dgm:pt>
    <dgm:pt modelId="{0B3E6E20-B5BF-443F-8DFD-FA56801702C0}" type="parTrans" cxnId="{421A52E8-7B4A-4D48-BC9B-AA9234191ADF}">
      <dgm:prSet/>
      <dgm:spPr/>
      <dgm:t>
        <a:bodyPr/>
        <a:lstStyle/>
        <a:p>
          <a:endParaRPr lang="hr-HR"/>
        </a:p>
      </dgm:t>
    </dgm:pt>
    <dgm:pt modelId="{102D0E70-EF07-4023-B5E3-21834996C32F}" type="sibTrans" cxnId="{421A52E8-7B4A-4D48-BC9B-AA9234191ADF}">
      <dgm:prSet/>
      <dgm:spPr/>
      <dgm:t>
        <a:bodyPr/>
        <a:lstStyle/>
        <a:p>
          <a:endParaRPr lang="hr-HR"/>
        </a:p>
      </dgm:t>
    </dgm:pt>
    <dgm:pt modelId="{090DBD97-2125-49BC-A143-07C86B335F11}">
      <dgm:prSet phldrT="[Tekst]"/>
      <dgm:spPr>
        <a:xfrm>
          <a:off x="5839142" y="0"/>
          <a:ext cx="2833222" cy="65328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Škole</a:t>
          </a:r>
        </a:p>
      </dgm:t>
    </dgm:pt>
    <dgm:pt modelId="{34F2A518-7E54-4D1A-B4AD-948BF06B05E8}" type="parTrans" cxnId="{712ABE90-78D7-4DF8-9B8A-6A107BC999D1}">
      <dgm:prSet/>
      <dgm:spPr/>
      <dgm:t>
        <a:bodyPr/>
        <a:lstStyle/>
        <a:p>
          <a:endParaRPr lang="hr-HR"/>
        </a:p>
      </dgm:t>
    </dgm:pt>
    <dgm:pt modelId="{0A4C5DC8-0F9B-43D4-8F69-B6DC790A5B2F}" type="sibTrans" cxnId="{712ABE90-78D7-4DF8-9B8A-6A107BC999D1}">
      <dgm:prSet/>
      <dgm:spPr/>
      <dgm:t>
        <a:bodyPr/>
        <a:lstStyle/>
        <a:p>
          <a:endParaRPr lang="hr-HR"/>
        </a:p>
      </dgm:t>
    </dgm:pt>
    <dgm:pt modelId="{127D6FDD-6001-460C-9BD2-0C736808B01B}">
      <dgm:prSet phldrT="[Tekst]"/>
      <dgm:spPr>
        <a:xfrm>
          <a:off x="8757362" y="0"/>
          <a:ext cx="2833222" cy="6532837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Javnost</a:t>
          </a:r>
        </a:p>
      </dgm:t>
    </dgm:pt>
    <dgm:pt modelId="{5594C22C-DA1F-4331-8DAE-11D6F226C997}" type="parTrans" cxnId="{09EDF1C7-54A8-4EF8-9F60-F2FD0C2CF29F}">
      <dgm:prSet/>
      <dgm:spPr/>
      <dgm:t>
        <a:bodyPr/>
        <a:lstStyle/>
        <a:p>
          <a:endParaRPr lang="hr-HR"/>
        </a:p>
      </dgm:t>
    </dgm:pt>
    <dgm:pt modelId="{77B42529-1DEB-44CB-945F-C210F64F78B1}" type="sibTrans" cxnId="{09EDF1C7-54A8-4EF8-9F60-F2FD0C2CF29F}">
      <dgm:prSet/>
      <dgm:spPr/>
      <dgm:t>
        <a:bodyPr/>
        <a:lstStyle/>
        <a:p>
          <a:endParaRPr lang="hr-HR"/>
        </a:p>
      </dgm:t>
    </dgm:pt>
    <dgm:pt modelId="{D2D080AF-4423-4CC6-ADA6-8725DE726764}" type="pres">
      <dgm:prSet presAssocID="{143D6263-0CDC-4334-B2C5-ACD3A2A6BE3A}" presName="Name0" presStyleCnt="0">
        <dgm:presLayoutVars>
          <dgm:dir/>
          <dgm:resizeHandles val="exact"/>
        </dgm:presLayoutVars>
      </dgm:prSet>
      <dgm:spPr/>
    </dgm:pt>
    <dgm:pt modelId="{6F32CF6C-FA4D-49CD-82C0-9EC5B3EE6B68}" type="pres">
      <dgm:prSet presAssocID="{143D6263-0CDC-4334-B2C5-ACD3A2A6BE3A}" presName="fgShape" presStyleLbl="fgShp" presStyleIdx="0" presStyleCnt="1"/>
      <dgm:spPr>
        <a:xfrm>
          <a:off x="463731" y="5226269"/>
          <a:ext cx="10665824" cy="979925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23F6D4C-9524-42CD-ABAE-454FE264F81D}" type="pres">
      <dgm:prSet presAssocID="{143D6263-0CDC-4334-B2C5-ACD3A2A6BE3A}" presName="linComp" presStyleCnt="0"/>
      <dgm:spPr/>
    </dgm:pt>
    <dgm:pt modelId="{6AA5A0BE-C65C-4DA3-997B-D4D7161A8C01}" type="pres">
      <dgm:prSet presAssocID="{AC619146-AF64-4EC6-A553-52826BD970F1}" presName="compNode" presStyleCnt="0"/>
      <dgm:spPr/>
    </dgm:pt>
    <dgm:pt modelId="{646197F4-C857-4232-966B-FA0F689306E8}" type="pres">
      <dgm:prSet presAssocID="{AC619146-AF64-4EC6-A553-52826BD970F1}" presName="bkgdShape" presStyleLbl="node1" presStyleIdx="0" presStyleCnt="4"/>
      <dgm:spPr/>
    </dgm:pt>
    <dgm:pt modelId="{BF99636A-286A-4BDC-A5A4-82D2745F8FB8}" type="pres">
      <dgm:prSet presAssocID="{AC619146-AF64-4EC6-A553-52826BD970F1}" presName="nodeTx" presStyleLbl="node1" presStyleIdx="0" presStyleCnt="4">
        <dgm:presLayoutVars>
          <dgm:bulletEnabled val="1"/>
        </dgm:presLayoutVars>
      </dgm:prSet>
      <dgm:spPr/>
    </dgm:pt>
    <dgm:pt modelId="{876DE01F-9D18-4EB0-B0A5-2F92C1AC223E}" type="pres">
      <dgm:prSet presAssocID="{AC619146-AF64-4EC6-A553-52826BD970F1}" presName="invisiNode" presStyleLbl="node1" presStyleIdx="0" presStyleCnt="4"/>
      <dgm:spPr/>
    </dgm:pt>
    <dgm:pt modelId="{1E426DED-01F0-4118-B6BF-AA5F08482482}" type="pres">
      <dgm:prSet presAssocID="{AC619146-AF64-4EC6-A553-52826BD970F1}" presName="imagNode" presStyleLbl="fgImgPlace1" presStyleIdx="0" presStyleCnt="4"/>
      <dgm:spPr>
        <a:xfrm>
          <a:off x="331597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0FC749F-398D-40AA-990E-8FF2450C530C}" type="pres">
      <dgm:prSet presAssocID="{15C314C4-FB1B-45FE-8776-B6DA12218844}" presName="sibTrans" presStyleLbl="sibTrans2D1" presStyleIdx="0" presStyleCnt="0"/>
      <dgm:spPr/>
    </dgm:pt>
    <dgm:pt modelId="{81DFF07E-1695-4E98-B9C3-376C9BE625DB}" type="pres">
      <dgm:prSet presAssocID="{378180BB-8F69-43A8-BAF4-BE7D097EFF7B}" presName="compNode" presStyleCnt="0"/>
      <dgm:spPr/>
    </dgm:pt>
    <dgm:pt modelId="{0091D162-2099-4D61-9C98-7DB86FD7C7C2}" type="pres">
      <dgm:prSet presAssocID="{378180BB-8F69-43A8-BAF4-BE7D097EFF7B}" presName="bkgdShape" presStyleLbl="node1" presStyleIdx="1" presStyleCnt="4"/>
      <dgm:spPr/>
    </dgm:pt>
    <dgm:pt modelId="{1AC80EC9-FD2F-47E8-A0BF-B01902C83AAE}" type="pres">
      <dgm:prSet presAssocID="{378180BB-8F69-43A8-BAF4-BE7D097EFF7B}" presName="nodeTx" presStyleLbl="node1" presStyleIdx="1" presStyleCnt="4">
        <dgm:presLayoutVars>
          <dgm:bulletEnabled val="1"/>
        </dgm:presLayoutVars>
      </dgm:prSet>
      <dgm:spPr/>
    </dgm:pt>
    <dgm:pt modelId="{2B6ABB2C-4130-47F3-98F9-BD38B48454ED}" type="pres">
      <dgm:prSet presAssocID="{378180BB-8F69-43A8-BAF4-BE7D097EFF7B}" presName="invisiNode" presStyleLbl="node1" presStyleIdx="1" presStyleCnt="4"/>
      <dgm:spPr/>
    </dgm:pt>
    <dgm:pt modelId="{82FFBE3A-5DDB-468A-9668-1636097E79EF}" type="pres">
      <dgm:prSet presAssocID="{378180BB-8F69-43A8-BAF4-BE7D097EFF7B}" presName="imagNode" presStyleLbl="fgImgPlace1" presStyleIdx="1" presStyleCnt="4"/>
      <dgm:spPr>
        <a:xfrm>
          <a:off x="324981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708ECC6-25DE-438E-9B1F-E9E4DA813BE5}" type="pres">
      <dgm:prSet presAssocID="{102D0E70-EF07-4023-B5E3-21834996C32F}" presName="sibTrans" presStyleLbl="sibTrans2D1" presStyleIdx="0" presStyleCnt="0"/>
      <dgm:spPr/>
    </dgm:pt>
    <dgm:pt modelId="{7AB92A38-1A7F-46DC-B606-FA1F61B61F24}" type="pres">
      <dgm:prSet presAssocID="{090DBD97-2125-49BC-A143-07C86B335F11}" presName="compNode" presStyleCnt="0"/>
      <dgm:spPr/>
    </dgm:pt>
    <dgm:pt modelId="{504C1648-820A-441B-A706-78E0A81CF487}" type="pres">
      <dgm:prSet presAssocID="{090DBD97-2125-49BC-A143-07C86B335F11}" presName="bkgdShape" presStyleLbl="node1" presStyleIdx="2" presStyleCnt="4"/>
      <dgm:spPr/>
    </dgm:pt>
    <dgm:pt modelId="{21532EAB-0065-4B7B-B77B-4EC3C302FA75}" type="pres">
      <dgm:prSet presAssocID="{090DBD97-2125-49BC-A143-07C86B335F11}" presName="nodeTx" presStyleLbl="node1" presStyleIdx="2" presStyleCnt="4">
        <dgm:presLayoutVars>
          <dgm:bulletEnabled val="1"/>
        </dgm:presLayoutVars>
      </dgm:prSet>
      <dgm:spPr/>
    </dgm:pt>
    <dgm:pt modelId="{FE1CAC3A-FBA8-47A7-AEEF-7F1AE112CD22}" type="pres">
      <dgm:prSet presAssocID="{090DBD97-2125-49BC-A143-07C86B335F11}" presName="invisiNode" presStyleLbl="node1" presStyleIdx="2" presStyleCnt="4"/>
      <dgm:spPr/>
    </dgm:pt>
    <dgm:pt modelId="{241386CF-3BF3-4A2D-AB50-F111A8C8D57A}" type="pres">
      <dgm:prSet presAssocID="{090DBD97-2125-49BC-A143-07C86B335F11}" presName="imagNode" presStyleLbl="fgImgPlace1" presStyleIdx="2" presStyleCnt="4"/>
      <dgm:spPr>
        <a:xfrm>
          <a:off x="616803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3F110D7-68EA-46CF-AC05-53115652C7FB}" type="pres">
      <dgm:prSet presAssocID="{0A4C5DC8-0F9B-43D4-8F69-B6DC790A5B2F}" presName="sibTrans" presStyleLbl="sibTrans2D1" presStyleIdx="0" presStyleCnt="0"/>
      <dgm:spPr/>
    </dgm:pt>
    <dgm:pt modelId="{4B31353E-01C4-47BA-91DB-A09B5FE47444}" type="pres">
      <dgm:prSet presAssocID="{127D6FDD-6001-460C-9BD2-0C736808B01B}" presName="compNode" presStyleCnt="0"/>
      <dgm:spPr/>
    </dgm:pt>
    <dgm:pt modelId="{9EC4C271-AD53-4EA8-9545-6A8130B0DF2C}" type="pres">
      <dgm:prSet presAssocID="{127D6FDD-6001-460C-9BD2-0C736808B01B}" presName="bkgdShape" presStyleLbl="node1" presStyleIdx="3" presStyleCnt="4"/>
      <dgm:spPr/>
    </dgm:pt>
    <dgm:pt modelId="{BDEED8E2-4F51-4392-B05B-4AEBE18B85F4}" type="pres">
      <dgm:prSet presAssocID="{127D6FDD-6001-460C-9BD2-0C736808B01B}" presName="nodeTx" presStyleLbl="node1" presStyleIdx="3" presStyleCnt="4">
        <dgm:presLayoutVars>
          <dgm:bulletEnabled val="1"/>
        </dgm:presLayoutVars>
      </dgm:prSet>
      <dgm:spPr/>
    </dgm:pt>
    <dgm:pt modelId="{A0D049E2-B2BE-4BC6-9D75-16BEC8F10E66}" type="pres">
      <dgm:prSet presAssocID="{127D6FDD-6001-460C-9BD2-0C736808B01B}" presName="invisiNode" presStyleLbl="node1" presStyleIdx="3" presStyleCnt="4"/>
      <dgm:spPr/>
    </dgm:pt>
    <dgm:pt modelId="{9255211D-3F00-4363-83D8-5F6174D80781}" type="pres">
      <dgm:prSet presAssocID="{127D6FDD-6001-460C-9BD2-0C736808B01B}" presName="imagNode" presStyleLbl="fgImgPlace1" presStyleIdx="3" presStyleCnt="4"/>
      <dgm:spPr>
        <a:xfrm>
          <a:off x="908625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EA069909-83D1-46E8-8D1D-3A9C9D5E60E3}" type="presOf" srcId="{127D6FDD-6001-460C-9BD2-0C736808B01B}" destId="{BDEED8E2-4F51-4392-B05B-4AEBE18B85F4}" srcOrd="1" destOrd="0" presId="urn:microsoft.com/office/officeart/2005/8/layout/hList7"/>
    <dgm:cxn modelId="{C5E86D12-E1C6-47BC-BFE9-B0083B75B2DD}" type="presOf" srcId="{378180BB-8F69-43A8-BAF4-BE7D097EFF7B}" destId="{0091D162-2099-4D61-9C98-7DB86FD7C7C2}" srcOrd="0" destOrd="0" presId="urn:microsoft.com/office/officeart/2005/8/layout/hList7"/>
    <dgm:cxn modelId="{C727531C-571D-4D99-8315-BC7478B6A808}" srcId="{143D6263-0CDC-4334-B2C5-ACD3A2A6BE3A}" destId="{AC619146-AF64-4EC6-A553-52826BD970F1}" srcOrd="0" destOrd="0" parTransId="{C1B66D83-E7EE-4317-ACED-02A3841FD43F}" sibTransId="{15C314C4-FB1B-45FE-8776-B6DA12218844}"/>
    <dgm:cxn modelId="{11F90D2C-455B-430C-A928-97F69F35E24C}" type="presOf" srcId="{090DBD97-2125-49BC-A143-07C86B335F11}" destId="{504C1648-820A-441B-A706-78E0A81CF487}" srcOrd="0" destOrd="0" presId="urn:microsoft.com/office/officeart/2005/8/layout/hList7"/>
    <dgm:cxn modelId="{C61F2D2D-89BE-46E3-8FB8-A2623E3EF408}" type="presOf" srcId="{127D6FDD-6001-460C-9BD2-0C736808B01B}" destId="{9EC4C271-AD53-4EA8-9545-6A8130B0DF2C}" srcOrd="0" destOrd="0" presId="urn:microsoft.com/office/officeart/2005/8/layout/hList7"/>
    <dgm:cxn modelId="{D692A43A-1049-42B5-A740-FA6A8ADC125B}" type="presOf" srcId="{15C314C4-FB1B-45FE-8776-B6DA12218844}" destId="{00FC749F-398D-40AA-990E-8FF2450C530C}" srcOrd="0" destOrd="0" presId="urn:microsoft.com/office/officeart/2005/8/layout/hList7"/>
    <dgm:cxn modelId="{7E5B363F-F660-4BBA-A74C-F7607A9E207C}" type="presOf" srcId="{378180BB-8F69-43A8-BAF4-BE7D097EFF7B}" destId="{1AC80EC9-FD2F-47E8-A0BF-B01902C83AAE}" srcOrd="1" destOrd="0" presId="urn:microsoft.com/office/officeart/2005/8/layout/hList7"/>
    <dgm:cxn modelId="{A70B5340-A1A3-48DD-B5C3-C2AE7FD7FC83}" type="presOf" srcId="{143D6263-0CDC-4334-B2C5-ACD3A2A6BE3A}" destId="{D2D080AF-4423-4CC6-ADA6-8725DE726764}" srcOrd="0" destOrd="0" presId="urn:microsoft.com/office/officeart/2005/8/layout/hList7"/>
    <dgm:cxn modelId="{18110068-C77B-4952-8C91-2730473579F3}" type="presOf" srcId="{090DBD97-2125-49BC-A143-07C86B335F11}" destId="{21532EAB-0065-4B7B-B77B-4EC3C302FA75}" srcOrd="1" destOrd="0" presId="urn:microsoft.com/office/officeart/2005/8/layout/hList7"/>
    <dgm:cxn modelId="{51F22387-74F3-4C61-BA84-5071FEC1794B}" type="presOf" srcId="{0A4C5DC8-0F9B-43D4-8F69-B6DC790A5B2F}" destId="{53F110D7-68EA-46CF-AC05-53115652C7FB}" srcOrd="0" destOrd="0" presId="urn:microsoft.com/office/officeart/2005/8/layout/hList7"/>
    <dgm:cxn modelId="{81894589-5AEC-45F3-8DC0-9377A82A9743}" type="presOf" srcId="{102D0E70-EF07-4023-B5E3-21834996C32F}" destId="{2708ECC6-25DE-438E-9B1F-E9E4DA813BE5}" srcOrd="0" destOrd="0" presId="urn:microsoft.com/office/officeart/2005/8/layout/hList7"/>
    <dgm:cxn modelId="{712ABE90-78D7-4DF8-9B8A-6A107BC999D1}" srcId="{143D6263-0CDC-4334-B2C5-ACD3A2A6BE3A}" destId="{090DBD97-2125-49BC-A143-07C86B335F11}" srcOrd="2" destOrd="0" parTransId="{34F2A518-7E54-4D1A-B4AD-948BF06B05E8}" sibTransId="{0A4C5DC8-0F9B-43D4-8F69-B6DC790A5B2F}"/>
    <dgm:cxn modelId="{09EDF1C7-54A8-4EF8-9F60-F2FD0C2CF29F}" srcId="{143D6263-0CDC-4334-B2C5-ACD3A2A6BE3A}" destId="{127D6FDD-6001-460C-9BD2-0C736808B01B}" srcOrd="3" destOrd="0" parTransId="{5594C22C-DA1F-4331-8DAE-11D6F226C997}" sibTransId="{77B42529-1DEB-44CB-945F-C210F64F78B1}"/>
    <dgm:cxn modelId="{421A52E8-7B4A-4D48-BC9B-AA9234191ADF}" srcId="{143D6263-0CDC-4334-B2C5-ACD3A2A6BE3A}" destId="{378180BB-8F69-43A8-BAF4-BE7D097EFF7B}" srcOrd="1" destOrd="0" parTransId="{0B3E6E20-B5BF-443F-8DFD-FA56801702C0}" sibTransId="{102D0E70-EF07-4023-B5E3-21834996C32F}"/>
    <dgm:cxn modelId="{461F48EC-CE94-44F2-B5AE-DC03636754E2}" type="presOf" srcId="{AC619146-AF64-4EC6-A553-52826BD970F1}" destId="{BF99636A-286A-4BDC-A5A4-82D2745F8FB8}" srcOrd="1" destOrd="0" presId="urn:microsoft.com/office/officeart/2005/8/layout/hList7"/>
    <dgm:cxn modelId="{1223CDFD-AE2A-49B7-A85F-0907792511C7}" type="presOf" srcId="{AC619146-AF64-4EC6-A553-52826BD970F1}" destId="{646197F4-C857-4232-966B-FA0F689306E8}" srcOrd="0" destOrd="0" presId="urn:microsoft.com/office/officeart/2005/8/layout/hList7"/>
    <dgm:cxn modelId="{8A10F9A4-EF4C-4B36-9E4E-1471DFF8E02A}" type="presParOf" srcId="{D2D080AF-4423-4CC6-ADA6-8725DE726764}" destId="{6F32CF6C-FA4D-49CD-82C0-9EC5B3EE6B68}" srcOrd="0" destOrd="0" presId="urn:microsoft.com/office/officeart/2005/8/layout/hList7"/>
    <dgm:cxn modelId="{EE848D36-58B4-4A0A-A67E-6471FF90F4CF}" type="presParOf" srcId="{D2D080AF-4423-4CC6-ADA6-8725DE726764}" destId="{F23F6D4C-9524-42CD-ABAE-454FE264F81D}" srcOrd="1" destOrd="0" presId="urn:microsoft.com/office/officeart/2005/8/layout/hList7"/>
    <dgm:cxn modelId="{CB6B47CE-E0FC-411F-85EB-8955C7EF580C}" type="presParOf" srcId="{F23F6D4C-9524-42CD-ABAE-454FE264F81D}" destId="{6AA5A0BE-C65C-4DA3-997B-D4D7161A8C01}" srcOrd="0" destOrd="0" presId="urn:microsoft.com/office/officeart/2005/8/layout/hList7"/>
    <dgm:cxn modelId="{FC610B93-86C8-45CA-AB30-E2521BDE976C}" type="presParOf" srcId="{6AA5A0BE-C65C-4DA3-997B-D4D7161A8C01}" destId="{646197F4-C857-4232-966B-FA0F689306E8}" srcOrd="0" destOrd="0" presId="urn:microsoft.com/office/officeart/2005/8/layout/hList7"/>
    <dgm:cxn modelId="{9E699A8A-36C8-4D1C-9452-9FCCCFB50D97}" type="presParOf" srcId="{6AA5A0BE-C65C-4DA3-997B-D4D7161A8C01}" destId="{BF99636A-286A-4BDC-A5A4-82D2745F8FB8}" srcOrd="1" destOrd="0" presId="urn:microsoft.com/office/officeart/2005/8/layout/hList7"/>
    <dgm:cxn modelId="{446252A0-FEE9-48D0-8617-AC2885C0BAB5}" type="presParOf" srcId="{6AA5A0BE-C65C-4DA3-997B-D4D7161A8C01}" destId="{876DE01F-9D18-4EB0-B0A5-2F92C1AC223E}" srcOrd="2" destOrd="0" presId="urn:microsoft.com/office/officeart/2005/8/layout/hList7"/>
    <dgm:cxn modelId="{8131F435-5B49-46E7-9340-CC23A413BF43}" type="presParOf" srcId="{6AA5A0BE-C65C-4DA3-997B-D4D7161A8C01}" destId="{1E426DED-01F0-4118-B6BF-AA5F08482482}" srcOrd="3" destOrd="0" presId="urn:microsoft.com/office/officeart/2005/8/layout/hList7"/>
    <dgm:cxn modelId="{F0479733-DBDE-451C-A93A-F7EE83DEEFF4}" type="presParOf" srcId="{F23F6D4C-9524-42CD-ABAE-454FE264F81D}" destId="{00FC749F-398D-40AA-990E-8FF2450C530C}" srcOrd="1" destOrd="0" presId="urn:microsoft.com/office/officeart/2005/8/layout/hList7"/>
    <dgm:cxn modelId="{F13A88CC-6EC9-4355-9B73-E8660512F10B}" type="presParOf" srcId="{F23F6D4C-9524-42CD-ABAE-454FE264F81D}" destId="{81DFF07E-1695-4E98-B9C3-376C9BE625DB}" srcOrd="2" destOrd="0" presId="urn:microsoft.com/office/officeart/2005/8/layout/hList7"/>
    <dgm:cxn modelId="{2BD87CD7-B90F-4B11-9BDA-F6910F9821AF}" type="presParOf" srcId="{81DFF07E-1695-4E98-B9C3-376C9BE625DB}" destId="{0091D162-2099-4D61-9C98-7DB86FD7C7C2}" srcOrd="0" destOrd="0" presId="urn:microsoft.com/office/officeart/2005/8/layout/hList7"/>
    <dgm:cxn modelId="{094C0C5F-BA0B-4A9B-9D65-7EC4A53B1AEF}" type="presParOf" srcId="{81DFF07E-1695-4E98-B9C3-376C9BE625DB}" destId="{1AC80EC9-FD2F-47E8-A0BF-B01902C83AAE}" srcOrd="1" destOrd="0" presId="urn:microsoft.com/office/officeart/2005/8/layout/hList7"/>
    <dgm:cxn modelId="{2FF2A0DC-D6C8-4F50-9672-3D336335EB8B}" type="presParOf" srcId="{81DFF07E-1695-4E98-B9C3-376C9BE625DB}" destId="{2B6ABB2C-4130-47F3-98F9-BD38B48454ED}" srcOrd="2" destOrd="0" presId="urn:microsoft.com/office/officeart/2005/8/layout/hList7"/>
    <dgm:cxn modelId="{EFA17AD2-5478-4B7C-833C-0A13D565E9A3}" type="presParOf" srcId="{81DFF07E-1695-4E98-B9C3-376C9BE625DB}" destId="{82FFBE3A-5DDB-468A-9668-1636097E79EF}" srcOrd="3" destOrd="0" presId="urn:microsoft.com/office/officeart/2005/8/layout/hList7"/>
    <dgm:cxn modelId="{F4760410-19FD-40B9-8CF6-DE547770B115}" type="presParOf" srcId="{F23F6D4C-9524-42CD-ABAE-454FE264F81D}" destId="{2708ECC6-25DE-438E-9B1F-E9E4DA813BE5}" srcOrd="3" destOrd="0" presId="urn:microsoft.com/office/officeart/2005/8/layout/hList7"/>
    <dgm:cxn modelId="{5B50F461-93CE-4DA5-8F6D-7751EADA8DE4}" type="presParOf" srcId="{F23F6D4C-9524-42CD-ABAE-454FE264F81D}" destId="{7AB92A38-1A7F-46DC-B606-FA1F61B61F24}" srcOrd="4" destOrd="0" presId="urn:microsoft.com/office/officeart/2005/8/layout/hList7"/>
    <dgm:cxn modelId="{22518737-A179-43DA-A3F5-38FF27FA5455}" type="presParOf" srcId="{7AB92A38-1A7F-46DC-B606-FA1F61B61F24}" destId="{504C1648-820A-441B-A706-78E0A81CF487}" srcOrd="0" destOrd="0" presId="urn:microsoft.com/office/officeart/2005/8/layout/hList7"/>
    <dgm:cxn modelId="{97E8ED5A-DB22-4D87-B5D4-61917C24EE59}" type="presParOf" srcId="{7AB92A38-1A7F-46DC-B606-FA1F61B61F24}" destId="{21532EAB-0065-4B7B-B77B-4EC3C302FA75}" srcOrd="1" destOrd="0" presId="urn:microsoft.com/office/officeart/2005/8/layout/hList7"/>
    <dgm:cxn modelId="{CFD20F20-4696-4F14-B66C-350486547086}" type="presParOf" srcId="{7AB92A38-1A7F-46DC-B606-FA1F61B61F24}" destId="{FE1CAC3A-FBA8-47A7-AEEF-7F1AE112CD22}" srcOrd="2" destOrd="0" presId="urn:microsoft.com/office/officeart/2005/8/layout/hList7"/>
    <dgm:cxn modelId="{6C876A7E-1533-42F1-8F31-A85CD4477873}" type="presParOf" srcId="{7AB92A38-1A7F-46DC-B606-FA1F61B61F24}" destId="{241386CF-3BF3-4A2D-AB50-F111A8C8D57A}" srcOrd="3" destOrd="0" presId="urn:microsoft.com/office/officeart/2005/8/layout/hList7"/>
    <dgm:cxn modelId="{1C52D219-1E0D-4169-BCD7-FC8CF3DB830E}" type="presParOf" srcId="{F23F6D4C-9524-42CD-ABAE-454FE264F81D}" destId="{53F110D7-68EA-46CF-AC05-53115652C7FB}" srcOrd="5" destOrd="0" presId="urn:microsoft.com/office/officeart/2005/8/layout/hList7"/>
    <dgm:cxn modelId="{3C80B2F2-7CB8-4305-9115-2D0588159893}" type="presParOf" srcId="{F23F6D4C-9524-42CD-ABAE-454FE264F81D}" destId="{4B31353E-01C4-47BA-91DB-A09B5FE47444}" srcOrd="6" destOrd="0" presId="urn:microsoft.com/office/officeart/2005/8/layout/hList7"/>
    <dgm:cxn modelId="{6DC1B064-D216-4791-BDDF-D6FE0057697D}" type="presParOf" srcId="{4B31353E-01C4-47BA-91DB-A09B5FE47444}" destId="{9EC4C271-AD53-4EA8-9545-6A8130B0DF2C}" srcOrd="0" destOrd="0" presId="urn:microsoft.com/office/officeart/2005/8/layout/hList7"/>
    <dgm:cxn modelId="{EAE2F7D6-C994-46E5-BE14-4037A5F2CB54}" type="presParOf" srcId="{4B31353E-01C4-47BA-91DB-A09B5FE47444}" destId="{BDEED8E2-4F51-4392-B05B-4AEBE18B85F4}" srcOrd="1" destOrd="0" presId="urn:microsoft.com/office/officeart/2005/8/layout/hList7"/>
    <dgm:cxn modelId="{03199FDA-A2FA-4021-A9B6-8BBCFE46D6F1}" type="presParOf" srcId="{4B31353E-01C4-47BA-91DB-A09B5FE47444}" destId="{A0D049E2-B2BE-4BC6-9D75-16BEC8F10E66}" srcOrd="2" destOrd="0" presId="urn:microsoft.com/office/officeart/2005/8/layout/hList7"/>
    <dgm:cxn modelId="{76740C45-A75F-478B-9A2B-930DDBB5E47A}" type="presParOf" srcId="{4B31353E-01C4-47BA-91DB-A09B5FE47444}" destId="{9255211D-3F00-4363-83D8-5F6174D8078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98D30-4E64-4220-AA3B-5F74D3CF726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8B265A0-F354-4203-9C17-21E42C3CCB34}">
      <dgm:prSet phldrT="[Tekst]"/>
      <dgm:spPr/>
      <dgm:t>
        <a:bodyPr/>
        <a:lstStyle/>
        <a:p>
          <a:r>
            <a:rPr lang="hr-HR" dirty="0"/>
            <a:t>Pripremanje učitelja, škola</a:t>
          </a:r>
        </a:p>
      </dgm:t>
    </dgm:pt>
    <dgm:pt modelId="{98021CF5-C50F-48B8-842D-29DAF665244B}" type="parTrans" cxnId="{8246FFDC-5F88-41AA-A486-B223249E8883}">
      <dgm:prSet/>
      <dgm:spPr/>
      <dgm:t>
        <a:bodyPr/>
        <a:lstStyle/>
        <a:p>
          <a:endParaRPr lang="hr-HR"/>
        </a:p>
      </dgm:t>
    </dgm:pt>
    <dgm:pt modelId="{3D800630-6264-4ED1-A1CD-031218F0F546}" type="sibTrans" cxnId="{8246FFDC-5F88-41AA-A486-B223249E8883}">
      <dgm:prSet/>
      <dgm:spPr/>
      <dgm:t>
        <a:bodyPr/>
        <a:lstStyle/>
        <a:p>
          <a:endParaRPr lang="hr-HR"/>
        </a:p>
      </dgm:t>
    </dgm:pt>
    <dgm:pt modelId="{BDFCB492-4382-453D-98BF-4F806F6939F5}">
      <dgm:prSet phldrT="[Tekst]"/>
      <dgm:spPr/>
      <dgm:t>
        <a:bodyPr/>
        <a:lstStyle/>
        <a:p>
          <a:r>
            <a:rPr lang="hr-HR" dirty="0"/>
            <a:t>Podrška tijekom provedbe</a:t>
          </a:r>
        </a:p>
      </dgm:t>
    </dgm:pt>
    <dgm:pt modelId="{D92F7F0E-13C4-4D93-A4BC-5421CDB6FB48}" type="parTrans" cxnId="{E35A31AD-78B4-4EA5-B1D2-14614EF7BA1B}">
      <dgm:prSet/>
      <dgm:spPr/>
      <dgm:t>
        <a:bodyPr/>
        <a:lstStyle/>
        <a:p>
          <a:endParaRPr lang="hr-HR"/>
        </a:p>
      </dgm:t>
    </dgm:pt>
    <dgm:pt modelId="{9537F35E-AA6B-4429-8A40-794B69A7A733}" type="sibTrans" cxnId="{E35A31AD-78B4-4EA5-B1D2-14614EF7BA1B}">
      <dgm:prSet/>
      <dgm:spPr/>
      <dgm:t>
        <a:bodyPr/>
        <a:lstStyle/>
        <a:p>
          <a:endParaRPr lang="hr-HR"/>
        </a:p>
      </dgm:t>
    </dgm:pt>
    <dgm:pt modelId="{0A845262-8CA1-4400-BBC3-FEF02AD80BBB}">
      <dgm:prSet phldrT="[Tekst]"/>
      <dgm:spPr/>
      <dgm:t>
        <a:bodyPr/>
        <a:lstStyle/>
        <a:p>
          <a:r>
            <a:rPr lang="hr-HR" dirty="0"/>
            <a:t>Praćenje i vrednovanje tijekom provedbe</a:t>
          </a:r>
        </a:p>
      </dgm:t>
    </dgm:pt>
    <dgm:pt modelId="{8AC0F86D-F7D3-4604-A764-14DC8876BEF9}" type="parTrans" cxnId="{AE8F6C12-B97E-4BE0-B72E-8678DA019746}">
      <dgm:prSet/>
      <dgm:spPr/>
      <dgm:t>
        <a:bodyPr/>
        <a:lstStyle/>
        <a:p>
          <a:endParaRPr lang="hr-HR"/>
        </a:p>
      </dgm:t>
    </dgm:pt>
    <dgm:pt modelId="{B548966E-4054-46A6-83D8-77299A08878C}" type="sibTrans" cxnId="{AE8F6C12-B97E-4BE0-B72E-8678DA019746}">
      <dgm:prSet/>
      <dgm:spPr/>
      <dgm:t>
        <a:bodyPr/>
        <a:lstStyle/>
        <a:p>
          <a:endParaRPr lang="hr-HR"/>
        </a:p>
      </dgm:t>
    </dgm:pt>
    <dgm:pt modelId="{804C94E0-36AA-4995-BEB2-B3BB8DEF018D}">
      <dgm:prSet phldrT="[Tekst]"/>
      <dgm:spPr/>
      <dgm:t>
        <a:bodyPr/>
        <a:lstStyle/>
        <a:p>
          <a:r>
            <a:rPr lang="hr-HR" dirty="0"/>
            <a:t>Poboljšavanje </a:t>
          </a:r>
        </a:p>
      </dgm:t>
    </dgm:pt>
    <dgm:pt modelId="{9DE7C9CB-6EF5-40B2-9F7A-8610E385D560}" type="parTrans" cxnId="{77FF2DE9-7D19-403F-B71E-D6914F5EFBB6}">
      <dgm:prSet/>
      <dgm:spPr/>
      <dgm:t>
        <a:bodyPr/>
        <a:lstStyle/>
        <a:p>
          <a:endParaRPr lang="hr-HR"/>
        </a:p>
      </dgm:t>
    </dgm:pt>
    <dgm:pt modelId="{1CB0FE95-8C44-4740-86DF-89231CC8C540}" type="sibTrans" cxnId="{77FF2DE9-7D19-403F-B71E-D6914F5EFBB6}">
      <dgm:prSet/>
      <dgm:spPr/>
      <dgm:t>
        <a:bodyPr/>
        <a:lstStyle/>
        <a:p>
          <a:endParaRPr lang="hr-HR"/>
        </a:p>
      </dgm:t>
    </dgm:pt>
    <dgm:pt modelId="{39602B17-B7CD-4927-9DBA-8965BA2E8368}">
      <dgm:prSet phldrT="[Tekst]"/>
      <dgm:spPr/>
      <dgm:t>
        <a:bodyPr/>
        <a:lstStyle/>
        <a:p>
          <a:r>
            <a:rPr lang="hr-HR" dirty="0"/>
            <a:t>Sljedeća faza</a:t>
          </a:r>
        </a:p>
      </dgm:t>
    </dgm:pt>
    <dgm:pt modelId="{50E40DC0-DD40-4D45-86A9-180691CF56F9}" type="parTrans" cxnId="{F54A91A9-2680-4CD8-9D3D-F2D47D965EAE}">
      <dgm:prSet/>
      <dgm:spPr/>
      <dgm:t>
        <a:bodyPr/>
        <a:lstStyle/>
        <a:p>
          <a:endParaRPr lang="hr-HR"/>
        </a:p>
      </dgm:t>
    </dgm:pt>
    <dgm:pt modelId="{1B0F2986-8410-466E-AF08-8D7AF18C520C}" type="sibTrans" cxnId="{F54A91A9-2680-4CD8-9D3D-F2D47D965EAE}">
      <dgm:prSet/>
      <dgm:spPr/>
      <dgm:t>
        <a:bodyPr/>
        <a:lstStyle/>
        <a:p>
          <a:endParaRPr lang="hr-HR"/>
        </a:p>
      </dgm:t>
    </dgm:pt>
    <dgm:pt modelId="{8DAF941B-5C5F-4ECF-AA2D-A528715F8066}">
      <dgm:prSet phldrT="[Tekst]"/>
      <dgm:spPr/>
      <dgm:t>
        <a:bodyPr/>
        <a:lstStyle/>
        <a:p>
          <a:r>
            <a:rPr lang="hr-HR" dirty="0"/>
            <a:t>Pripremanje nastavnih materijala</a:t>
          </a:r>
        </a:p>
      </dgm:t>
    </dgm:pt>
    <dgm:pt modelId="{85BA978F-C936-441E-99FF-68F4A48076C1}" type="parTrans" cxnId="{99FA95D9-5A4D-4CB8-932D-76C3B325B483}">
      <dgm:prSet/>
      <dgm:spPr/>
      <dgm:t>
        <a:bodyPr/>
        <a:lstStyle/>
        <a:p>
          <a:endParaRPr lang="hr-HR"/>
        </a:p>
      </dgm:t>
    </dgm:pt>
    <dgm:pt modelId="{951DF47B-0EF3-490D-B722-FF5BD15CA7CB}" type="sibTrans" cxnId="{99FA95D9-5A4D-4CB8-932D-76C3B325B483}">
      <dgm:prSet/>
      <dgm:spPr/>
      <dgm:t>
        <a:bodyPr/>
        <a:lstStyle/>
        <a:p>
          <a:endParaRPr lang="hr-HR"/>
        </a:p>
      </dgm:t>
    </dgm:pt>
    <dgm:pt modelId="{038EFF3F-A2BE-41CE-8C8F-477792ED17CA}" type="pres">
      <dgm:prSet presAssocID="{C7E98D30-4E64-4220-AA3B-5F74D3CF7261}" presName="Name0" presStyleCnt="0">
        <dgm:presLayoutVars>
          <dgm:chMax val="7"/>
          <dgm:chPref val="7"/>
          <dgm:dir/>
        </dgm:presLayoutVars>
      </dgm:prSet>
      <dgm:spPr/>
    </dgm:pt>
    <dgm:pt modelId="{6EE76CE0-42FA-413A-B0D1-853B0532DC65}" type="pres">
      <dgm:prSet presAssocID="{C7E98D30-4E64-4220-AA3B-5F74D3CF7261}" presName="Name1" presStyleCnt="0"/>
      <dgm:spPr/>
    </dgm:pt>
    <dgm:pt modelId="{4067587F-26E9-4C8F-BB97-154C09B42140}" type="pres">
      <dgm:prSet presAssocID="{C7E98D30-4E64-4220-AA3B-5F74D3CF7261}" presName="cycle" presStyleCnt="0"/>
      <dgm:spPr/>
    </dgm:pt>
    <dgm:pt modelId="{FA79049B-E0A2-4119-865C-FEFC46434F10}" type="pres">
      <dgm:prSet presAssocID="{C7E98D30-4E64-4220-AA3B-5F74D3CF7261}" presName="srcNode" presStyleLbl="node1" presStyleIdx="0" presStyleCnt="6"/>
      <dgm:spPr/>
    </dgm:pt>
    <dgm:pt modelId="{1AC90BAA-11F3-4E41-8E8A-B725BA7B4F2A}" type="pres">
      <dgm:prSet presAssocID="{C7E98D30-4E64-4220-AA3B-5F74D3CF7261}" presName="conn" presStyleLbl="parChTrans1D2" presStyleIdx="0" presStyleCnt="1"/>
      <dgm:spPr/>
    </dgm:pt>
    <dgm:pt modelId="{50DE67CF-ECD2-4E0E-9499-26FC7594F9A9}" type="pres">
      <dgm:prSet presAssocID="{C7E98D30-4E64-4220-AA3B-5F74D3CF7261}" presName="extraNode" presStyleLbl="node1" presStyleIdx="0" presStyleCnt="6"/>
      <dgm:spPr/>
    </dgm:pt>
    <dgm:pt modelId="{D50232D7-885E-468F-88F4-19DB71DDA070}" type="pres">
      <dgm:prSet presAssocID="{C7E98D30-4E64-4220-AA3B-5F74D3CF7261}" presName="dstNode" presStyleLbl="node1" presStyleIdx="0" presStyleCnt="6"/>
      <dgm:spPr/>
    </dgm:pt>
    <dgm:pt modelId="{FA0998AA-D8EF-4E2F-B49B-DD13DBD21F76}" type="pres">
      <dgm:prSet presAssocID="{F8B265A0-F354-4203-9C17-21E42C3CCB34}" presName="text_1" presStyleLbl="node1" presStyleIdx="0" presStyleCnt="6">
        <dgm:presLayoutVars>
          <dgm:bulletEnabled val="1"/>
        </dgm:presLayoutVars>
      </dgm:prSet>
      <dgm:spPr/>
    </dgm:pt>
    <dgm:pt modelId="{6BA37B3E-F8FC-4234-B071-528A77EFCE41}" type="pres">
      <dgm:prSet presAssocID="{F8B265A0-F354-4203-9C17-21E42C3CCB34}" presName="accent_1" presStyleCnt="0"/>
      <dgm:spPr/>
    </dgm:pt>
    <dgm:pt modelId="{BD786B33-AEE3-4B64-B9D8-D0DB458E3827}" type="pres">
      <dgm:prSet presAssocID="{F8B265A0-F354-4203-9C17-21E42C3CCB34}" presName="accentRepeatNode" presStyleLbl="solidFgAcc1" presStyleIdx="0" presStyleCnt="6"/>
      <dgm:spPr/>
    </dgm:pt>
    <dgm:pt modelId="{941A9646-3154-490E-A6DD-0B5D91B2A66C}" type="pres">
      <dgm:prSet presAssocID="{8DAF941B-5C5F-4ECF-AA2D-A528715F8066}" presName="text_2" presStyleLbl="node1" presStyleIdx="1" presStyleCnt="6">
        <dgm:presLayoutVars>
          <dgm:bulletEnabled val="1"/>
        </dgm:presLayoutVars>
      </dgm:prSet>
      <dgm:spPr/>
    </dgm:pt>
    <dgm:pt modelId="{01A17CD8-CAB2-4B78-A33C-7C674563CD34}" type="pres">
      <dgm:prSet presAssocID="{8DAF941B-5C5F-4ECF-AA2D-A528715F8066}" presName="accent_2" presStyleCnt="0"/>
      <dgm:spPr/>
    </dgm:pt>
    <dgm:pt modelId="{916B69ED-946C-43FA-B54C-B62410DFFEDD}" type="pres">
      <dgm:prSet presAssocID="{8DAF941B-5C5F-4ECF-AA2D-A528715F8066}" presName="accentRepeatNode" presStyleLbl="solidFgAcc1" presStyleIdx="1" presStyleCnt="6"/>
      <dgm:spPr/>
    </dgm:pt>
    <dgm:pt modelId="{A6FAD025-A658-45BB-AA4B-99F6680CA9FF}" type="pres">
      <dgm:prSet presAssocID="{BDFCB492-4382-453D-98BF-4F806F6939F5}" presName="text_3" presStyleLbl="node1" presStyleIdx="2" presStyleCnt="6">
        <dgm:presLayoutVars>
          <dgm:bulletEnabled val="1"/>
        </dgm:presLayoutVars>
      </dgm:prSet>
      <dgm:spPr/>
    </dgm:pt>
    <dgm:pt modelId="{3BF77A24-2117-4293-9CE1-DF84E8C56569}" type="pres">
      <dgm:prSet presAssocID="{BDFCB492-4382-453D-98BF-4F806F6939F5}" presName="accent_3" presStyleCnt="0"/>
      <dgm:spPr/>
    </dgm:pt>
    <dgm:pt modelId="{96CDA427-BE3B-4803-B411-04422769C8A6}" type="pres">
      <dgm:prSet presAssocID="{BDFCB492-4382-453D-98BF-4F806F6939F5}" presName="accentRepeatNode" presStyleLbl="solidFgAcc1" presStyleIdx="2" presStyleCnt="6"/>
      <dgm:spPr/>
    </dgm:pt>
    <dgm:pt modelId="{1570D9B6-5BC3-4CAD-A943-F2A248C4D083}" type="pres">
      <dgm:prSet presAssocID="{0A845262-8CA1-4400-BBC3-FEF02AD80BBB}" presName="text_4" presStyleLbl="node1" presStyleIdx="3" presStyleCnt="6">
        <dgm:presLayoutVars>
          <dgm:bulletEnabled val="1"/>
        </dgm:presLayoutVars>
      </dgm:prSet>
      <dgm:spPr/>
    </dgm:pt>
    <dgm:pt modelId="{1D9C9090-C8E4-4FF3-953B-8BA26C731A33}" type="pres">
      <dgm:prSet presAssocID="{0A845262-8CA1-4400-BBC3-FEF02AD80BBB}" presName="accent_4" presStyleCnt="0"/>
      <dgm:spPr/>
    </dgm:pt>
    <dgm:pt modelId="{2CBBDB43-19E8-4863-8D04-394AF9A0138A}" type="pres">
      <dgm:prSet presAssocID="{0A845262-8CA1-4400-BBC3-FEF02AD80BBB}" presName="accentRepeatNode" presStyleLbl="solidFgAcc1" presStyleIdx="3" presStyleCnt="6"/>
      <dgm:spPr/>
    </dgm:pt>
    <dgm:pt modelId="{584C3567-9604-44B6-B418-5287E40E0922}" type="pres">
      <dgm:prSet presAssocID="{804C94E0-36AA-4995-BEB2-B3BB8DEF018D}" presName="text_5" presStyleLbl="node1" presStyleIdx="4" presStyleCnt="6">
        <dgm:presLayoutVars>
          <dgm:bulletEnabled val="1"/>
        </dgm:presLayoutVars>
      </dgm:prSet>
      <dgm:spPr/>
    </dgm:pt>
    <dgm:pt modelId="{19E49C57-7518-4FC1-AA7D-7BFFDD97A2B1}" type="pres">
      <dgm:prSet presAssocID="{804C94E0-36AA-4995-BEB2-B3BB8DEF018D}" presName="accent_5" presStyleCnt="0"/>
      <dgm:spPr/>
    </dgm:pt>
    <dgm:pt modelId="{354D2C5C-F21B-4F84-A9D7-D3201EA349C0}" type="pres">
      <dgm:prSet presAssocID="{804C94E0-36AA-4995-BEB2-B3BB8DEF018D}" presName="accentRepeatNode" presStyleLbl="solidFgAcc1" presStyleIdx="4" presStyleCnt="6"/>
      <dgm:spPr/>
    </dgm:pt>
    <dgm:pt modelId="{FD913427-90B6-4634-A9BF-8B812C7A0F0F}" type="pres">
      <dgm:prSet presAssocID="{39602B17-B7CD-4927-9DBA-8965BA2E8368}" presName="text_6" presStyleLbl="node1" presStyleIdx="5" presStyleCnt="6">
        <dgm:presLayoutVars>
          <dgm:bulletEnabled val="1"/>
        </dgm:presLayoutVars>
      </dgm:prSet>
      <dgm:spPr/>
    </dgm:pt>
    <dgm:pt modelId="{046191EC-5B5B-41E4-8AD5-1CCD74DB89BA}" type="pres">
      <dgm:prSet presAssocID="{39602B17-B7CD-4927-9DBA-8965BA2E8368}" presName="accent_6" presStyleCnt="0"/>
      <dgm:spPr/>
    </dgm:pt>
    <dgm:pt modelId="{2D2536D7-36E5-44B0-9886-911030D7E098}" type="pres">
      <dgm:prSet presAssocID="{39602B17-B7CD-4927-9DBA-8965BA2E8368}" presName="accentRepeatNode" presStyleLbl="solidFgAcc1" presStyleIdx="5" presStyleCnt="6"/>
      <dgm:spPr/>
    </dgm:pt>
  </dgm:ptLst>
  <dgm:cxnLst>
    <dgm:cxn modelId="{6DCA6D04-922C-4D7E-9B6B-368F508D41F4}" type="presOf" srcId="{0A845262-8CA1-4400-BBC3-FEF02AD80BBB}" destId="{1570D9B6-5BC3-4CAD-A943-F2A248C4D083}" srcOrd="0" destOrd="0" presId="urn:microsoft.com/office/officeart/2008/layout/VerticalCurvedList"/>
    <dgm:cxn modelId="{AE8F6C12-B97E-4BE0-B72E-8678DA019746}" srcId="{C7E98D30-4E64-4220-AA3B-5F74D3CF7261}" destId="{0A845262-8CA1-4400-BBC3-FEF02AD80BBB}" srcOrd="3" destOrd="0" parTransId="{8AC0F86D-F7D3-4604-A764-14DC8876BEF9}" sibTransId="{B548966E-4054-46A6-83D8-77299A08878C}"/>
    <dgm:cxn modelId="{672AB941-9064-433B-BE01-92022EBFA825}" type="presOf" srcId="{F8B265A0-F354-4203-9C17-21E42C3CCB34}" destId="{FA0998AA-D8EF-4E2F-B49B-DD13DBD21F76}" srcOrd="0" destOrd="0" presId="urn:microsoft.com/office/officeart/2008/layout/VerticalCurvedList"/>
    <dgm:cxn modelId="{1EDBFD57-D28C-4600-9FBA-3E5CA0DBD774}" type="presOf" srcId="{BDFCB492-4382-453D-98BF-4F806F6939F5}" destId="{A6FAD025-A658-45BB-AA4B-99F6680CA9FF}" srcOrd="0" destOrd="0" presId="urn:microsoft.com/office/officeart/2008/layout/VerticalCurvedList"/>
    <dgm:cxn modelId="{76455E9F-49F2-43B0-9F35-20268781BCCD}" type="presOf" srcId="{804C94E0-36AA-4995-BEB2-B3BB8DEF018D}" destId="{584C3567-9604-44B6-B418-5287E40E0922}" srcOrd="0" destOrd="0" presId="urn:microsoft.com/office/officeart/2008/layout/VerticalCurvedList"/>
    <dgm:cxn modelId="{44B831A3-D444-46CF-9F94-E73C4165EFAA}" type="presOf" srcId="{39602B17-B7CD-4927-9DBA-8965BA2E8368}" destId="{FD913427-90B6-4634-A9BF-8B812C7A0F0F}" srcOrd="0" destOrd="0" presId="urn:microsoft.com/office/officeart/2008/layout/VerticalCurvedList"/>
    <dgm:cxn modelId="{672741A8-7698-4B13-99A3-2721A1E02415}" type="presOf" srcId="{3D800630-6264-4ED1-A1CD-031218F0F546}" destId="{1AC90BAA-11F3-4E41-8E8A-B725BA7B4F2A}" srcOrd="0" destOrd="0" presId="urn:microsoft.com/office/officeart/2008/layout/VerticalCurvedList"/>
    <dgm:cxn modelId="{F54A91A9-2680-4CD8-9D3D-F2D47D965EAE}" srcId="{C7E98D30-4E64-4220-AA3B-5F74D3CF7261}" destId="{39602B17-B7CD-4927-9DBA-8965BA2E8368}" srcOrd="5" destOrd="0" parTransId="{50E40DC0-DD40-4D45-86A9-180691CF56F9}" sibTransId="{1B0F2986-8410-466E-AF08-8D7AF18C520C}"/>
    <dgm:cxn modelId="{E35A31AD-78B4-4EA5-B1D2-14614EF7BA1B}" srcId="{C7E98D30-4E64-4220-AA3B-5F74D3CF7261}" destId="{BDFCB492-4382-453D-98BF-4F806F6939F5}" srcOrd="2" destOrd="0" parTransId="{D92F7F0E-13C4-4D93-A4BC-5421CDB6FB48}" sibTransId="{9537F35E-AA6B-4429-8A40-794B69A7A733}"/>
    <dgm:cxn modelId="{99FA95D9-5A4D-4CB8-932D-76C3B325B483}" srcId="{C7E98D30-4E64-4220-AA3B-5F74D3CF7261}" destId="{8DAF941B-5C5F-4ECF-AA2D-A528715F8066}" srcOrd="1" destOrd="0" parTransId="{85BA978F-C936-441E-99FF-68F4A48076C1}" sibTransId="{951DF47B-0EF3-490D-B722-FF5BD15CA7CB}"/>
    <dgm:cxn modelId="{CB6EC2DA-D808-4F71-A57B-A87C2EFA6417}" type="presOf" srcId="{8DAF941B-5C5F-4ECF-AA2D-A528715F8066}" destId="{941A9646-3154-490E-A6DD-0B5D91B2A66C}" srcOrd="0" destOrd="0" presId="urn:microsoft.com/office/officeart/2008/layout/VerticalCurvedList"/>
    <dgm:cxn modelId="{8246FFDC-5F88-41AA-A486-B223249E8883}" srcId="{C7E98D30-4E64-4220-AA3B-5F74D3CF7261}" destId="{F8B265A0-F354-4203-9C17-21E42C3CCB34}" srcOrd="0" destOrd="0" parTransId="{98021CF5-C50F-48B8-842D-29DAF665244B}" sibTransId="{3D800630-6264-4ED1-A1CD-031218F0F546}"/>
    <dgm:cxn modelId="{77FF2DE9-7D19-403F-B71E-D6914F5EFBB6}" srcId="{C7E98D30-4E64-4220-AA3B-5F74D3CF7261}" destId="{804C94E0-36AA-4995-BEB2-B3BB8DEF018D}" srcOrd="4" destOrd="0" parTransId="{9DE7C9CB-6EF5-40B2-9F7A-8610E385D560}" sibTransId="{1CB0FE95-8C44-4740-86DF-89231CC8C540}"/>
    <dgm:cxn modelId="{940FA9F3-F8DC-4737-9E6D-60607EBAAB84}" type="presOf" srcId="{C7E98D30-4E64-4220-AA3B-5F74D3CF7261}" destId="{038EFF3F-A2BE-41CE-8C8F-477792ED17CA}" srcOrd="0" destOrd="0" presId="urn:microsoft.com/office/officeart/2008/layout/VerticalCurvedList"/>
    <dgm:cxn modelId="{24B22247-9625-4521-A173-C430AF096AE4}" type="presParOf" srcId="{038EFF3F-A2BE-41CE-8C8F-477792ED17CA}" destId="{6EE76CE0-42FA-413A-B0D1-853B0532DC65}" srcOrd="0" destOrd="0" presId="urn:microsoft.com/office/officeart/2008/layout/VerticalCurvedList"/>
    <dgm:cxn modelId="{0E5B1397-E975-421E-A7FD-ED623487F0B2}" type="presParOf" srcId="{6EE76CE0-42FA-413A-B0D1-853B0532DC65}" destId="{4067587F-26E9-4C8F-BB97-154C09B42140}" srcOrd="0" destOrd="0" presId="urn:microsoft.com/office/officeart/2008/layout/VerticalCurvedList"/>
    <dgm:cxn modelId="{CC1D6593-4FFD-46D8-9124-FB34A100B620}" type="presParOf" srcId="{4067587F-26E9-4C8F-BB97-154C09B42140}" destId="{FA79049B-E0A2-4119-865C-FEFC46434F10}" srcOrd="0" destOrd="0" presId="urn:microsoft.com/office/officeart/2008/layout/VerticalCurvedList"/>
    <dgm:cxn modelId="{0CD59526-9C2A-40AB-A7FB-1EB69F0DC7AD}" type="presParOf" srcId="{4067587F-26E9-4C8F-BB97-154C09B42140}" destId="{1AC90BAA-11F3-4E41-8E8A-B725BA7B4F2A}" srcOrd="1" destOrd="0" presId="urn:microsoft.com/office/officeart/2008/layout/VerticalCurvedList"/>
    <dgm:cxn modelId="{A6FF16DC-EF2F-483C-AA39-6BE37BE03171}" type="presParOf" srcId="{4067587F-26E9-4C8F-BB97-154C09B42140}" destId="{50DE67CF-ECD2-4E0E-9499-26FC7594F9A9}" srcOrd="2" destOrd="0" presId="urn:microsoft.com/office/officeart/2008/layout/VerticalCurvedList"/>
    <dgm:cxn modelId="{0CD3A00E-2DA8-4020-BE80-797EF521E7B2}" type="presParOf" srcId="{4067587F-26E9-4C8F-BB97-154C09B42140}" destId="{D50232D7-885E-468F-88F4-19DB71DDA070}" srcOrd="3" destOrd="0" presId="urn:microsoft.com/office/officeart/2008/layout/VerticalCurvedList"/>
    <dgm:cxn modelId="{1928E4F6-3BDF-40A6-9FD4-BB6F49D17A70}" type="presParOf" srcId="{6EE76CE0-42FA-413A-B0D1-853B0532DC65}" destId="{FA0998AA-D8EF-4E2F-B49B-DD13DBD21F76}" srcOrd="1" destOrd="0" presId="urn:microsoft.com/office/officeart/2008/layout/VerticalCurvedList"/>
    <dgm:cxn modelId="{BD8247A8-30C2-4C4F-B658-6414E4F63330}" type="presParOf" srcId="{6EE76CE0-42FA-413A-B0D1-853B0532DC65}" destId="{6BA37B3E-F8FC-4234-B071-528A77EFCE41}" srcOrd="2" destOrd="0" presId="urn:microsoft.com/office/officeart/2008/layout/VerticalCurvedList"/>
    <dgm:cxn modelId="{18C937D3-4E30-4C19-B704-AF65DFD33A80}" type="presParOf" srcId="{6BA37B3E-F8FC-4234-B071-528A77EFCE41}" destId="{BD786B33-AEE3-4B64-B9D8-D0DB458E3827}" srcOrd="0" destOrd="0" presId="urn:microsoft.com/office/officeart/2008/layout/VerticalCurvedList"/>
    <dgm:cxn modelId="{96D4D659-C189-4DFB-AAD9-C98DA1F0A69C}" type="presParOf" srcId="{6EE76CE0-42FA-413A-B0D1-853B0532DC65}" destId="{941A9646-3154-490E-A6DD-0B5D91B2A66C}" srcOrd="3" destOrd="0" presId="urn:microsoft.com/office/officeart/2008/layout/VerticalCurvedList"/>
    <dgm:cxn modelId="{C28426D9-4C21-4033-83FE-A14AFA5EBAC2}" type="presParOf" srcId="{6EE76CE0-42FA-413A-B0D1-853B0532DC65}" destId="{01A17CD8-CAB2-4B78-A33C-7C674563CD34}" srcOrd="4" destOrd="0" presId="urn:microsoft.com/office/officeart/2008/layout/VerticalCurvedList"/>
    <dgm:cxn modelId="{E8341813-702B-4503-AA45-399BA779E96F}" type="presParOf" srcId="{01A17CD8-CAB2-4B78-A33C-7C674563CD34}" destId="{916B69ED-946C-43FA-B54C-B62410DFFEDD}" srcOrd="0" destOrd="0" presId="urn:microsoft.com/office/officeart/2008/layout/VerticalCurvedList"/>
    <dgm:cxn modelId="{9DD59667-BB11-45AF-A9B0-94CDD61EB49B}" type="presParOf" srcId="{6EE76CE0-42FA-413A-B0D1-853B0532DC65}" destId="{A6FAD025-A658-45BB-AA4B-99F6680CA9FF}" srcOrd="5" destOrd="0" presId="urn:microsoft.com/office/officeart/2008/layout/VerticalCurvedList"/>
    <dgm:cxn modelId="{894BB755-9563-4B57-8381-A9C71CD07955}" type="presParOf" srcId="{6EE76CE0-42FA-413A-B0D1-853B0532DC65}" destId="{3BF77A24-2117-4293-9CE1-DF84E8C56569}" srcOrd="6" destOrd="0" presId="urn:microsoft.com/office/officeart/2008/layout/VerticalCurvedList"/>
    <dgm:cxn modelId="{95617041-7E6B-4F75-BCD0-0C4AB1D13014}" type="presParOf" srcId="{3BF77A24-2117-4293-9CE1-DF84E8C56569}" destId="{96CDA427-BE3B-4803-B411-04422769C8A6}" srcOrd="0" destOrd="0" presId="urn:microsoft.com/office/officeart/2008/layout/VerticalCurvedList"/>
    <dgm:cxn modelId="{CC02B34C-DAA4-4C31-8B3F-7FD6FE0EA404}" type="presParOf" srcId="{6EE76CE0-42FA-413A-B0D1-853B0532DC65}" destId="{1570D9B6-5BC3-4CAD-A943-F2A248C4D083}" srcOrd="7" destOrd="0" presId="urn:microsoft.com/office/officeart/2008/layout/VerticalCurvedList"/>
    <dgm:cxn modelId="{A86A4CF9-FA9D-44A5-BE6F-791564BAD7F2}" type="presParOf" srcId="{6EE76CE0-42FA-413A-B0D1-853B0532DC65}" destId="{1D9C9090-C8E4-4FF3-953B-8BA26C731A33}" srcOrd="8" destOrd="0" presId="urn:microsoft.com/office/officeart/2008/layout/VerticalCurvedList"/>
    <dgm:cxn modelId="{AAA8C01C-4FFB-4F2F-A340-C76CD5FBFB3A}" type="presParOf" srcId="{1D9C9090-C8E4-4FF3-953B-8BA26C731A33}" destId="{2CBBDB43-19E8-4863-8D04-394AF9A0138A}" srcOrd="0" destOrd="0" presId="urn:microsoft.com/office/officeart/2008/layout/VerticalCurvedList"/>
    <dgm:cxn modelId="{8F22DDE1-4AD2-4AD5-8E4E-E752384928D3}" type="presParOf" srcId="{6EE76CE0-42FA-413A-B0D1-853B0532DC65}" destId="{584C3567-9604-44B6-B418-5287E40E0922}" srcOrd="9" destOrd="0" presId="urn:microsoft.com/office/officeart/2008/layout/VerticalCurvedList"/>
    <dgm:cxn modelId="{21B255E8-6684-49B5-B827-E7210154E3B9}" type="presParOf" srcId="{6EE76CE0-42FA-413A-B0D1-853B0532DC65}" destId="{19E49C57-7518-4FC1-AA7D-7BFFDD97A2B1}" srcOrd="10" destOrd="0" presId="urn:microsoft.com/office/officeart/2008/layout/VerticalCurvedList"/>
    <dgm:cxn modelId="{061C9686-8480-4455-A91A-5F2F330C3AB0}" type="presParOf" srcId="{19E49C57-7518-4FC1-AA7D-7BFFDD97A2B1}" destId="{354D2C5C-F21B-4F84-A9D7-D3201EA349C0}" srcOrd="0" destOrd="0" presId="urn:microsoft.com/office/officeart/2008/layout/VerticalCurvedList"/>
    <dgm:cxn modelId="{1EAE61F7-B977-4B59-B242-C52B159BA204}" type="presParOf" srcId="{6EE76CE0-42FA-413A-B0D1-853B0532DC65}" destId="{FD913427-90B6-4634-A9BF-8B812C7A0F0F}" srcOrd="11" destOrd="0" presId="urn:microsoft.com/office/officeart/2008/layout/VerticalCurvedList"/>
    <dgm:cxn modelId="{24497250-16FF-47B2-A5EC-B88074D7FAD2}" type="presParOf" srcId="{6EE76CE0-42FA-413A-B0D1-853B0532DC65}" destId="{046191EC-5B5B-41E4-8AD5-1CCD74DB89BA}" srcOrd="12" destOrd="0" presId="urn:microsoft.com/office/officeart/2008/layout/VerticalCurvedList"/>
    <dgm:cxn modelId="{B50027C8-EDA4-451A-A417-7D4CB1804D8C}" type="presParOf" srcId="{046191EC-5B5B-41E4-8AD5-1CCD74DB89BA}" destId="{2D2536D7-36E5-44B0-9886-911030D7E0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97F4-C857-4232-966B-FA0F689306E8}">
      <dsp:nvSpPr>
        <dsp:cNvPr id="0" name=""/>
        <dsp:cNvSpPr/>
      </dsp:nvSpPr>
      <dsp:spPr>
        <a:xfrm>
          <a:off x="2703" y="0"/>
          <a:ext cx="2833222" cy="65328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Ljudi</a:t>
          </a:r>
        </a:p>
      </dsp:txBody>
      <dsp:txXfrm>
        <a:off x="79239" y="2689670"/>
        <a:ext cx="2680150" cy="2460062"/>
      </dsp:txXfrm>
    </dsp:sp>
    <dsp:sp modelId="{1E426DED-01F0-4118-B6BF-AA5F08482482}">
      <dsp:nvSpPr>
        <dsp:cNvPr id="0" name=""/>
        <dsp:cNvSpPr/>
      </dsp:nvSpPr>
      <dsp:spPr>
        <a:xfrm>
          <a:off x="331597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1D162-2099-4D61-9C98-7DB86FD7C7C2}">
      <dsp:nvSpPr>
        <dsp:cNvPr id="0" name=""/>
        <dsp:cNvSpPr/>
      </dsp:nvSpPr>
      <dsp:spPr>
        <a:xfrm>
          <a:off x="2920922" y="0"/>
          <a:ext cx="2833222" cy="65328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Oprema</a:t>
          </a:r>
        </a:p>
      </dsp:txBody>
      <dsp:txXfrm>
        <a:off x="2997458" y="2689670"/>
        <a:ext cx="2680150" cy="2460062"/>
      </dsp:txXfrm>
    </dsp:sp>
    <dsp:sp modelId="{82FFBE3A-5DDB-468A-9668-1636097E79EF}">
      <dsp:nvSpPr>
        <dsp:cNvPr id="0" name=""/>
        <dsp:cNvSpPr/>
      </dsp:nvSpPr>
      <dsp:spPr>
        <a:xfrm>
          <a:off x="324981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C1648-820A-441B-A706-78E0A81CF487}">
      <dsp:nvSpPr>
        <dsp:cNvPr id="0" name=""/>
        <dsp:cNvSpPr/>
      </dsp:nvSpPr>
      <dsp:spPr>
        <a:xfrm>
          <a:off x="5839142" y="0"/>
          <a:ext cx="2833222" cy="65328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Škole</a:t>
          </a:r>
        </a:p>
      </dsp:txBody>
      <dsp:txXfrm>
        <a:off x="5915678" y="2689670"/>
        <a:ext cx="2680150" cy="2460062"/>
      </dsp:txXfrm>
    </dsp:sp>
    <dsp:sp modelId="{241386CF-3BF3-4A2D-AB50-F111A8C8D57A}">
      <dsp:nvSpPr>
        <dsp:cNvPr id="0" name=""/>
        <dsp:cNvSpPr/>
      </dsp:nvSpPr>
      <dsp:spPr>
        <a:xfrm>
          <a:off x="616803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4C271-AD53-4EA8-9545-6A8130B0DF2C}">
      <dsp:nvSpPr>
        <dsp:cNvPr id="0" name=""/>
        <dsp:cNvSpPr/>
      </dsp:nvSpPr>
      <dsp:spPr>
        <a:xfrm>
          <a:off x="8757362" y="0"/>
          <a:ext cx="2833222" cy="6532837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Javnost</a:t>
          </a:r>
        </a:p>
      </dsp:txBody>
      <dsp:txXfrm>
        <a:off x="8833898" y="2689670"/>
        <a:ext cx="2680150" cy="2460062"/>
      </dsp:txXfrm>
    </dsp:sp>
    <dsp:sp modelId="{9255211D-3F00-4363-83D8-5F6174D80781}">
      <dsp:nvSpPr>
        <dsp:cNvPr id="0" name=""/>
        <dsp:cNvSpPr/>
      </dsp:nvSpPr>
      <dsp:spPr>
        <a:xfrm>
          <a:off x="908625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CF6C-FA4D-49CD-82C0-9EC5B3EE6B68}">
      <dsp:nvSpPr>
        <dsp:cNvPr id="0" name=""/>
        <dsp:cNvSpPr/>
      </dsp:nvSpPr>
      <dsp:spPr>
        <a:xfrm>
          <a:off x="463731" y="5226269"/>
          <a:ext cx="10665824" cy="979925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90BAA-11F3-4E41-8E8A-B725BA7B4F2A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998AA-D8EF-4E2F-B49B-DD13DBD21F76}">
      <dsp:nvSpPr>
        <dsp:cNvPr id="0" name=""/>
        <dsp:cNvSpPr/>
      </dsp:nvSpPr>
      <dsp:spPr>
        <a:xfrm>
          <a:off x="459095" y="301913"/>
          <a:ext cx="6732161" cy="603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Pripremanje učitelja, škola</a:t>
          </a:r>
        </a:p>
      </dsp:txBody>
      <dsp:txXfrm>
        <a:off x="459095" y="301913"/>
        <a:ext cx="6732161" cy="603597"/>
      </dsp:txXfrm>
    </dsp:sp>
    <dsp:sp modelId="{BD786B33-AEE3-4B64-B9D8-D0DB458E3827}">
      <dsp:nvSpPr>
        <dsp:cNvPr id="0" name=""/>
        <dsp:cNvSpPr/>
      </dsp:nvSpPr>
      <dsp:spPr>
        <a:xfrm>
          <a:off x="81847" y="226463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A9646-3154-490E-A6DD-0B5D91B2A66C}">
      <dsp:nvSpPr>
        <dsp:cNvPr id="0" name=""/>
        <dsp:cNvSpPr/>
      </dsp:nvSpPr>
      <dsp:spPr>
        <a:xfrm>
          <a:off x="955595" y="1207194"/>
          <a:ext cx="6235661" cy="6035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Pripremanje nastavnih materijala</a:t>
          </a:r>
        </a:p>
      </dsp:txBody>
      <dsp:txXfrm>
        <a:off x="955595" y="1207194"/>
        <a:ext cx="6235661" cy="603597"/>
      </dsp:txXfrm>
    </dsp:sp>
    <dsp:sp modelId="{916B69ED-946C-43FA-B54C-B62410DFFEDD}">
      <dsp:nvSpPr>
        <dsp:cNvPr id="0" name=""/>
        <dsp:cNvSpPr/>
      </dsp:nvSpPr>
      <dsp:spPr>
        <a:xfrm>
          <a:off x="578347" y="1131744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AD025-A658-45BB-AA4B-99F6680CA9FF}">
      <dsp:nvSpPr>
        <dsp:cNvPr id="0" name=""/>
        <dsp:cNvSpPr/>
      </dsp:nvSpPr>
      <dsp:spPr>
        <a:xfrm>
          <a:off x="1182632" y="2112475"/>
          <a:ext cx="6008625" cy="603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Podrška tijekom provedbe</a:t>
          </a:r>
        </a:p>
      </dsp:txBody>
      <dsp:txXfrm>
        <a:off x="1182632" y="2112475"/>
        <a:ext cx="6008625" cy="603597"/>
      </dsp:txXfrm>
    </dsp:sp>
    <dsp:sp modelId="{96CDA427-BE3B-4803-B411-04422769C8A6}">
      <dsp:nvSpPr>
        <dsp:cNvPr id="0" name=""/>
        <dsp:cNvSpPr/>
      </dsp:nvSpPr>
      <dsp:spPr>
        <a:xfrm>
          <a:off x="805384" y="2037025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0D9B6-5BC3-4CAD-A943-F2A248C4D083}">
      <dsp:nvSpPr>
        <dsp:cNvPr id="0" name=""/>
        <dsp:cNvSpPr/>
      </dsp:nvSpPr>
      <dsp:spPr>
        <a:xfrm>
          <a:off x="1182632" y="3017183"/>
          <a:ext cx="6008625" cy="6035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Praćenje i vrednovanje tijekom provedbe</a:t>
          </a:r>
        </a:p>
      </dsp:txBody>
      <dsp:txXfrm>
        <a:off x="1182632" y="3017183"/>
        <a:ext cx="6008625" cy="603597"/>
      </dsp:txXfrm>
    </dsp:sp>
    <dsp:sp modelId="{2CBBDB43-19E8-4863-8D04-394AF9A0138A}">
      <dsp:nvSpPr>
        <dsp:cNvPr id="0" name=""/>
        <dsp:cNvSpPr/>
      </dsp:nvSpPr>
      <dsp:spPr>
        <a:xfrm>
          <a:off x="805384" y="2941733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C3567-9604-44B6-B418-5287E40E0922}">
      <dsp:nvSpPr>
        <dsp:cNvPr id="0" name=""/>
        <dsp:cNvSpPr/>
      </dsp:nvSpPr>
      <dsp:spPr>
        <a:xfrm>
          <a:off x="955595" y="3922464"/>
          <a:ext cx="6235661" cy="603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Poboljšavanje </a:t>
          </a:r>
        </a:p>
      </dsp:txBody>
      <dsp:txXfrm>
        <a:off x="955595" y="3922464"/>
        <a:ext cx="6235661" cy="603597"/>
      </dsp:txXfrm>
    </dsp:sp>
    <dsp:sp modelId="{354D2C5C-F21B-4F84-A9D7-D3201EA349C0}">
      <dsp:nvSpPr>
        <dsp:cNvPr id="0" name=""/>
        <dsp:cNvSpPr/>
      </dsp:nvSpPr>
      <dsp:spPr>
        <a:xfrm>
          <a:off x="578347" y="3847014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913427-90B6-4634-A9BF-8B812C7A0F0F}">
      <dsp:nvSpPr>
        <dsp:cNvPr id="0" name=""/>
        <dsp:cNvSpPr/>
      </dsp:nvSpPr>
      <dsp:spPr>
        <a:xfrm>
          <a:off x="459095" y="4827745"/>
          <a:ext cx="6732161" cy="603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Sljedeća faza</a:t>
          </a:r>
        </a:p>
      </dsp:txBody>
      <dsp:txXfrm>
        <a:off x="459095" y="4827745"/>
        <a:ext cx="6732161" cy="603597"/>
      </dsp:txXfrm>
    </dsp:sp>
    <dsp:sp modelId="{2D2536D7-36E5-44B0-9886-911030D7E098}">
      <dsp:nvSpPr>
        <dsp:cNvPr id="0" name=""/>
        <dsp:cNvSpPr/>
      </dsp:nvSpPr>
      <dsp:spPr>
        <a:xfrm>
          <a:off x="81847" y="4752295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18.5.2018.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925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18.5.2018.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58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hr-HR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r-H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2000" baseline="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poza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latinLnBrk="0">
              <a:defRPr lang="hr-H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180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latinLnBrk="0">
              <a:defRPr lang="hr-HR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hr-HR" sz="3200">
                <a:latin typeface="+mn-lt"/>
              </a:defRPr>
            </a:lvl1pPr>
            <a:lvl2pPr latinLnBrk="0">
              <a:defRPr lang="hr-HR" sz="2800">
                <a:latin typeface="+mn-lt"/>
              </a:defRPr>
            </a:lvl2pPr>
            <a:lvl3pPr latinLnBrk="0">
              <a:defRPr lang="hr-HR" sz="2400">
                <a:latin typeface="+mn-lt"/>
              </a:defRPr>
            </a:lvl3pPr>
            <a:lvl4pPr latinLnBrk="0">
              <a:defRPr lang="hr-HR" sz="2400">
                <a:latin typeface="+mn-lt"/>
              </a:defRPr>
            </a:lvl4pPr>
            <a:lvl5pPr latinLnBrk="0">
              <a:defRPr lang="hr-HR" sz="2400">
                <a:latin typeface="+mn-lt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latinLnBrk="0">
              <a:defRPr lang="hr-HR" sz="3200"/>
            </a:lvl1pPr>
            <a:lvl2pPr latinLnBrk="0">
              <a:defRPr lang="hr-HR" sz="2800"/>
            </a:lvl2pPr>
            <a:lvl3pPr latinLnBrk="0">
              <a:defRPr lang="hr-HR" sz="2400"/>
            </a:lvl3pPr>
            <a:lvl4pPr latinLnBrk="0">
              <a:defRPr lang="hr-HR" sz="2000"/>
            </a:lvl4pPr>
            <a:lvl5pPr latinLnBrk="0">
              <a:defRPr lang="hr-HR" sz="2000"/>
            </a:lvl5pPr>
            <a:lvl6pPr latinLnBrk="0">
              <a:defRPr lang="hr-HR" sz="2000"/>
            </a:lvl6pPr>
            <a:lvl7pPr latinLnBrk="0">
              <a:defRPr lang="hr-HR" sz="2000"/>
            </a:lvl7pPr>
            <a:lvl8pPr latinLnBrk="0">
              <a:defRPr lang="hr-HR" sz="2000"/>
            </a:lvl8pPr>
            <a:lvl9pPr latinLnBrk="0">
              <a:defRPr lang="hr-HR"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 latinLnBrk="0">
              <a:buNone/>
              <a:defRPr lang="hr-HR" sz="2800"/>
            </a:lvl2pPr>
            <a:lvl3pPr marL="914400" indent="0" latinLnBrk="0">
              <a:buNone/>
              <a:defRPr lang="hr-HR" sz="2400"/>
            </a:lvl3pPr>
            <a:lvl4pPr marL="1371600" indent="0" latinLnBrk="0">
              <a:buNone/>
              <a:defRPr lang="hr-HR" sz="2000"/>
            </a:lvl4pPr>
            <a:lvl5pPr marL="1828800" indent="0" latinLnBrk="0">
              <a:buNone/>
              <a:defRPr lang="hr-HR" sz="2000"/>
            </a:lvl5pPr>
            <a:lvl6pPr marL="2286000" indent="0" latinLnBrk="0">
              <a:buNone/>
              <a:defRPr lang="hr-HR" sz="2000"/>
            </a:lvl6pPr>
            <a:lvl7pPr marL="2743200" indent="0" latinLnBrk="0">
              <a:buNone/>
              <a:defRPr lang="hr-HR" sz="2000"/>
            </a:lvl7pPr>
            <a:lvl8pPr marL="3200400" indent="0" latinLnBrk="0">
              <a:buNone/>
              <a:defRPr lang="hr-HR" sz="2000"/>
            </a:lvl8pPr>
            <a:lvl9pPr marL="3657600" indent="0" latinLnBrk="0">
              <a:buNone/>
              <a:defRPr lang="hr-HR"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hr-H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1855" y="404664"/>
            <a:ext cx="9336360" cy="6048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hr-HR" sz="5800" b="1" dirty="0">
                <a:solidFill>
                  <a:schemeClr val="accent5">
                    <a:lumMod val="75000"/>
                  </a:schemeClr>
                </a:solidFill>
              </a:rPr>
              <a:t>Eksperimentalni program</a:t>
            </a:r>
          </a:p>
          <a:p>
            <a:pPr algn="ctr"/>
            <a:r>
              <a:rPr lang="hr-HR" sz="7800" b="1" dirty="0">
                <a:solidFill>
                  <a:schemeClr val="accent5">
                    <a:lumMod val="75000"/>
                  </a:schemeClr>
                </a:solidFill>
              </a:rPr>
              <a:t>„Škola za život”</a:t>
            </a:r>
          </a:p>
          <a:p>
            <a:pPr algn="ctr"/>
            <a:endParaRPr lang="hr-HR" sz="4800" dirty="0">
              <a:solidFill>
                <a:srgbClr val="399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8600" dirty="0">
              <a:solidFill>
                <a:srgbClr val="399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4800" dirty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Lidija Kralj, pomoćnica ministrice</a:t>
            </a:r>
          </a:p>
          <a:p>
            <a:pPr algn="ctr"/>
            <a:r>
              <a:rPr lang="hr-HR" sz="3600" dirty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za potporu i unaprjeđenje sustava </a:t>
            </a:r>
            <a:br>
              <a:rPr lang="hr-HR" sz="3600" dirty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dirty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odgoja i obrazovanja</a:t>
            </a:r>
          </a:p>
          <a:p>
            <a:pPr algn="ctr"/>
            <a:endParaRPr lang="hr-HR" sz="5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0865" y="-6868144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373" y="3284984"/>
            <a:ext cx="2895600" cy="357301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541417"/>
            <a:ext cx="3312368" cy="16076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Radionice i predavanja kako bi bili informirani o tijeku eksperimentalnog programa i bili njegovi aktivni sudionici</a:t>
            </a:r>
          </a:p>
          <a:p>
            <a:r>
              <a:rPr lang="hr-HR" dirty="0"/>
              <a:t>Uključivanje u aktivnosti eksperimentalnog programa</a:t>
            </a:r>
          </a:p>
          <a:p>
            <a:r>
              <a:rPr lang="hr-HR" dirty="0"/>
              <a:t>Nema dodatnog financijskog opterećenja za roditelje</a:t>
            </a:r>
          </a:p>
        </p:txBody>
      </p:sp>
    </p:spTree>
    <p:extLst>
      <p:ext uri="{BB962C8B-B14F-4D97-AF65-F5344CB8AC3E}">
        <p14:creationId xmlns:p14="http://schemas.microsoft.com/office/powerpoint/2010/main" val="405760099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Učitelji, nastavnici i stručni suradnici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Priprema</a:t>
            </a:r>
          </a:p>
          <a:p>
            <a:r>
              <a:rPr lang="hr-HR" dirty="0"/>
              <a:t>Podrška</a:t>
            </a:r>
          </a:p>
          <a:p>
            <a:r>
              <a:rPr lang="hr-HR" dirty="0"/>
              <a:t>Savjetnički posjeti, supervizija</a:t>
            </a:r>
          </a:p>
          <a:p>
            <a:r>
              <a:rPr lang="hr-HR" dirty="0"/>
              <a:t>Kontinuirana suradnja</a:t>
            </a:r>
          </a:p>
          <a:p>
            <a:r>
              <a:rPr lang="hr-HR" dirty="0"/>
              <a:t>Opremanje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67394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 za život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64745"/>
              </p:ext>
            </p:extLst>
          </p:nvPr>
        </p:nvGraphicFramePr>
        <p:xfrm>
          <a:off x="3503712" y="1052736"/>
          <a:ext cx="727280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860668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Stručno usavršavanje - uživo i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427842"/>
          </a:xfrm>
        </p:spPr>
        <p:txBody>
          <a:bodyPr>
            <a:normAutofit/>
          </a:bodyPr>
          <a:lstStyle/>
          <a:p>
            <a:r>
              <a:rPr lang="hr-HR" dirty="0"/>
              <a:t>Provode se u pet virtualnih okruženja za učenje, komunikaciju i suradnju:</a:t>
            </a:r>
          </a:p>
          <a:p>
            <a:pPr marL="914400" lvl="1" indent="-514350">
              <a:buAutoNum type="arabicPeriod"/>
            </a:pPr>
            <a:r>
              <a:rPr lang="hr-HR" sz="3200" dirty="0"/>
              <a:t>Učitelji razredne nastave</a:t>
            </a:r>
          </a:p>
          <a:p>
            <a:pPr marL="914400" lvl="1" indent="-514350">
              <a:buAutoNum type="arabicPeriod"/>
            </a:pPr>
            <a:r>
              <a:rPr lang="hr-HR" sz="3200" dirty="0"/>
              <a:t>Učitelji predmetne nastave OŠ</a:t>
            </a:r>
          </a:p>
          <a:p>
            <a:pPr marL="914400" lvl="1" indent="-514350">
              <a:buAutoNum type="arabicPeriod"/>
            </a:pPr>
            <a:r>
              <a:rPr lang="hr-HR" sz="3200" dirty="0"/>
              <a:t>Nastavnici SŠ</a:t>
            </a:r>
          </a:p>
          <a:p>
            <a:pPr marL="914400" lvl="1" indent="-514350">
              <a:buAutoNum type="arabicPeriod"/>
            </a:pPr>
            <a:r>
              <a:rPr lang="hr-HR" sz="3200" dirty="0"/>
              <a:t>Ravnatelji</a:t>
            </a:r>
          </a:p>
          <a:p>
            <a:pPr marL="914400" lvl="1" indent="-514350">
              <a:buAutoNum type="arabicPeriod"/>
            </a:pPr>
            <a:r>
              <a:rPr lang="hr-HR" sz="3200" dirty="0"/>
              <a:t>Stručni suradnici</a:t>
            </a:r>
          </a:p>
          <a:p>
            <a:r>
              <a:rPr lang="hr-HR" dirty="0"/>
              <a:t>Zajednica učenja - svi polaznici su ujedno i mentori/stručnjaci</a:t>
            </a:r>
          </a:p>
          <a:p>
            <a:r>
              <a:rPr lang="hr-HR" dirty="0"/>
              <a:t>Promjena dosadašnjeg načina stručnog osposobljavanja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4730694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Virtualne učionice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1464" y="1596413"/>
            <a:ext cx="10514136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3335 sudionika  4. 5. 2018.</a:t>
            </a:r>
          </a:p>
          <a:p>
            <a:pPr lvl="0"/>
            <a:r>
              <a:rPr lang="hr-HR" dirty="0"/>
              <a:t>Razredna nastava – 570</a:t>
            </a:r>
          </a:p>
          <a:p>
            <a:pPr lvl="0"/>
            <a:r>
              <a:rPr lang="hr-HR" dirty="0"/>
              <a:t>Predmetna nastava – 840</a:t>
            </a:r>
          </a:p>
          <a:p>
            <a:pPr lvl="0"/>
            <a:r>
              <a:rPr lang="hr-HR" dirty="0"/>
              <a:t>Srednje škole – 596</a:t>
            </a:r>
          </a:p>
          <a:p>
            <a:pPr lvl="0"/>
            <a:r>
              <a:rPr lang="hr-HR" dirty="0"/>
              <a:t>Stručni suradnici - 168</a:t>
            </a:r>
          </a:p>
          <a:p>
            <a:pPr lvl="0"/>
            <a:r>
              <a:rPr lang="hr-HR" dirty="0"/>
              <a:t>Ravnatelji – 72</a:t>
            </a:r>
          </a:p>
          <a:p>
            <a:pPr lvl="0"/>
            <a:r>
              <a:rPr lang="hr-HR" dirty="0"/>
              <a:t>Informatika – 1089 </a:t>
            </a:r>
          </a:p>
        </p:txBody>
      </p:sp>
    </p:spTree>
    <p:extLst>
      <p:ext uri="{BB962C8B-B14F-4D97-AF65-F5344CB8AC3E}">
        <p14:creationId xmlns:p14="http://schemas.microsoft.com/office/powerpoint/2010/main" val="111472454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61340"/>
            <a:ext cx="10972800" cy="1143000"/>
          </a:xfrm>
        </p:spPr>
        <p:txBody>
          <a:bodyPr/>
          <a:lstStyle/>
          <a:p>
            <a:r>
              <a:rPr lang="hr-HR" dirty="0"/>
              <a:t>Virtualno okruženje za učenje i suradnju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2736"/>
            <a:ext cx="112490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3483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34B47B6B-EC31-4C98-B2F8-AA09D6368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11" y="1341478"/>
            <a:ext cx="2457143" cy="24571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49394AA-2B23-4334-8412-BAF25CEF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2" y="3975088"/>
            <a:ext cx="2457143" cy="24571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43241B1-5D9F-4187-8D74-D978CBA38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86" y="1589098"/>
            <a:ext cx="2209524" cy="22095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5D0C37A-BBD8-43A9-B4C7-AE2579BCF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080401"/>
            <a:ext cx="2457143" cy="24571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8D60F1-A96E-49C6-9C20-EA37C5D7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2" y="1341479"/>
            <a:ext cx="2457143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Virtualne učionice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Kontinuirana edukacija u 2 - 3 tjednom ritmu</a:t>
            </a:r>
          </a:p>
          <a:p>
            <a:r>
              <a:rPr lang="hr-HR" dirty="0"/>
              <a:t>6 – 10 sati aktivnog angažmana</a:t>
            </a:r>
          </a:p>
          <a:p>
            <a:r>
              <a:rPr lang="hr-HR" dirty="0"/>
              <a:t>Obavezne i neobavezne aktivnosti s rokovima</a:t>
            </a:r>
          </a:p>
          <a:p>
            <a:r>
              <a:rPr lang="hr-HR" dirty="0"/>
              <a:t>Primjena različitih metoda poučavanja i vrednovanja</a:t>
            </a:r>
          </a:p>
          <a:p>
            <a:r>
              <a:rPr lang="hr-HR" dirty="0"/>
              <a:t>Sustav bilježi napredak i uključenost</a:t>
            </a:r>
          </a:p>
          <a:p>
            <a:r>
              <a:rPr lang="hr-HR" dirty="0"/>
              <a:t>e-</a:t>
            </a:r>
            <a:r>
              <a:rPr lang="hr-HR" dirty="0" err="1"/>
              <a:t>Portfolio</a:t>
            </a:r>
            <a:r>
              <a:rPr lang="hr-HR" dirty="0"/>
              <a:t> profesionalnog razvoja </a:t>
            </a:r>
          </a:p>
          <a:p>
            <a:r>
              <a:rPr lang="hr-HR" dirty="0"/>
              <a:t>Potvrde o sudjelovanju s navedenim ostvarenim ishodima</a:t>
            </a:r>
          </a:p>
        </p:txBody>
      </p:sp>
    </p:spTree>
    <p:extLst>
      <p:ext uri="{BB962C8B-B14F-4D97-AF65-F5344CB8AC3E}">
        <p14:creationId xmlns:p14="http://schemas.microsoft.com/office/powerpoint/2010/main" val="745923935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i kako?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92893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Drage kolegice i kolege,</a:t>
            </a:r>
            <a:br>
              <a:rPr lang="hr-HR" dirty="0"/>
            </a:br>
            <a:r>
              <a:rPr lang="hr-HR" dirty="0"/>
              <a:t>pred nama je zajednički put prema </a:t>
            </a:r>
            <a:r>
              <a:rPr lang="hr-HR" b="1" dirty="0"/>
              <a:t>Školi za život </a:t>
            </a:r>
            <a:r>
              <a:rPr lang="hr-HR" dirty="0"/>
              <a:t>na kojemu ćemo se susresti s novim spoznajama i učenjima, upoznavati kolegice i kolege i razmjenjivati s njima svoja iskustva i ideje. Zajednička nam je želja za promjenama, za boljom školom i kompetentnijim i zadovoljnijim učenicima, učiteljima i nastavnicima, ravnateljima, stručnim suradnicima i roditeljima.</a:t>
            </a:r>
          </a:p>
          <a:p>
            <a:r>
              <a:rPr lang="hr-HR" b="1" dirty="0"/>
              <a:t>ISHODI: prepoznati osnovne elemente </a:t>
            </a:r>
            <a:r>
              <a:rPr lang="hr-HR" b="1" dirty="0" err="1"/>
              <a:t>kurikulumskih</a:t>
            </a:r>
            <a:r>
              <a:rPr lang="hr-HR" b="1" dirty="0"/>
              <a:t> dokumenata, poštivati postavljene rokove</a:t>
            </a:r>
            <a:endParaRPr lang="hr-HR" dirty="0"/>
          </a:p>
          <a:p>
            <a:r>
              <a:rPr lang="hr-HR" b="1" dirty="0"/>
              <a:t>Uvjet za značku Put prema školi za život: riješen test i odgovor na forumu</a:t>
            </a:r>
            <a:endParaRPr lang="hr-HR" dirty="0"/>
          </a:p>
          <a:p>
            <a:r>
              <a:rPr lang="hr-HR" b="1" dirty="0"/>
              <a:t>Rok za izvršenje aktivnosti: 10. 5. 2018.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8448" y="116632"/>
            <a:ext cx="1724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2243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Tema: Digitalna pismenost i komunikacija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2"/>
            <a:ext cx="10769600" cy="5261587"/>
          </a:xfrm>
        </p:spPr>
        <p:txBody>
          <a:bodyPr>
            <a:normAutofit/>
          </a:bodyPr>
          <a:lstStyle/>
          <a:p>
            <a:r>
              <a:rPr lang="hr-HR" b="1" dirty="0"/>
              <a:t>Ishodi: </a:t>
            </a:r>
            <a:r>
              <a:rPr lang="hr-HR" dirty="0"/>
              <a:t>Odabrati prikladan digitalni alat za zadanu temu te izraditi i objaviti digitalni sadržaj. Primijeniti metodu vršnjačkog vrednovanja.</a:t>
            </a:r>
          </a:p>
          <a:p>
            <a:r>
              <a:rPr lang="hr-HR" b="1" dirty="0"/>
              <a:t>Uvjet za značku: </a:t>
            </a:r>
            <a:r>
              <a:rPr lang="hr-HR" u="sng" dirty="0"/>
              <a:t>predaja rada </a:t>
            </a:r>
            <a:r>
              <a:rPr lang="hr-HR" dirty="0"/>
              <a:t>u radionici do </a:t>
            </a:r>
            <a:r>
              <a:rPr lang="hr-HR" b="1" dirty="0"/>
              <a:t>4.4. </a:t>
            </a:r>
            <a:r>
              <a:rPr lang="hr-HR" dirty="0"/>
              <a:t>i </a:t>
            </a:r>
            <a:r>
              <a:rPr lang="hr-HR" u="sng" dirty="0"/>
              <a:t>ocjenjivanja radova dugih polaznika </a:t>
            </a:r>
            <a:r>
              <a:rPr lang="hr-HR" dirty="0"/>
              <a:t>od </a:t>
            </a:r>
            <a:r>
              <a:rPr lang="hr-HR" b="1" dirty="0"/>
              <a:t>5.4. do 15.4.</a:t>
            </a:r>
          </a:p>
          <a:p>
            <a:r>
              <a:rPr lang="hr-HR" b="1" dirty="0"/>
              <a:t>Zadatak: </a:t>
            </a:r>
          </a:p>
          <a:p>
            <a:pPr lvl="1"/>
            <a:r>
              <a:rPr lang="hr-HR" sz="3200" dirty="0"/>
              <a:t>sažeti do sada naučeno o domenama Informatike</a:t>
            </a:r>
          </a:p>
          <a:p>
            <a:pPr lvl="1"/>
            <a:r>
              <a:rPr lang="hr-HR" sz="3200" dirty="0"/>
              <a:t>izraditi i objaviti digitalni sadržaj tog sažetka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4653136"/>
            <a:ext cx="2089200" cy="2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754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256420290"/>
              </p:ext>
            </p:extLst>
          </p:nvPr>
        </p:nvGraphicFramePr>
        <p:xfrm>
          <a:off x="479376" y="188640"/>
          <a:ext cx="11593288" cy="653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1271464" y="5589240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Cjelovita </a:t>
            </a:r>
            <a:r>
              <a:rPr lang="hr-HR" sz="3600" dirty="0" err="1"/>
              <a:t>kurikularna</a:t>
            </a:r>
            <a:r>
              <a:rPr lang="hr-HR" sz="3600" dirty="0"/>
              <a:t> reforma</a:t>
            </a:r>
          </a:p>
        </p:txBody>
      </p:sp>
    </p:spTree>
    <p:extLst>
      <p:ext uri="{BB962C8B-B14F-4D97-AF65-F5344CB8AC3E}">
        <p14:creationId xmlns:p14="http://schemas.microsoft.com/office/powerpoint/2010/main" val="389135682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72387" y="368118"/>
            <a:ext cx="6265098" cy="1921226"/>
            <a:chOff x="-212021" y="-165553"/>
            <a:chExt cx="7128219" cy="192122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" name="Zaobljeni pravokutnik 2"/>
            <p:cNvSpPr/>
            <p:nvPr/>
          </p:nvSpPr>
          <p:spPr>
            <a:xfrm>
              <a:off x="-212021" y="-165553"/>
              <a:ext cx="7128219" cy="19212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jeni pravokutnik 4"/>
            <p:cNvSpPr txBox="1"/>
            <p:nvPr/>
          </p:nvSpPr>
          <p:spPr>
            <a:xfrm>
              <a:off x="87242" y="-156714"/>
              <a:ext cx="6687065" cy="1808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>
                  <a:solidFill>
                    <a:schemeClr val="tx1"/>
                  </a:solidFill>
                </a:rPr>
                <a:t>Nastavne metode, načini rada, metode vrednovanja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6564994" y="4589317"/>
            <a:ext cx="3088213" cy="1894698"/>
            <a:chOff x="1131479" y="2608"/>
            <a:chExt cx="9449830" cy="2925299"/>
          </a:xfrm>
        </p:grpSpPr>
        <p:sp>
          <p:nvSpPr>
            <p:cNvPr id="6" name="Zaobljeni pravokutnik 5"/>
            <p:cNvSpPr/>
            <p:nvPr/>
          </p:nvSpPr>
          <p:spPr>
            <a:xfrm>
              <a:off x="1131479" y="2608"/>
              <a:ext cx="9449830" cy="292529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jeni pravokutnik 4"/>
            <p:cNvSpPr txBox="1"/>
            <p:nvPr/>
          </p:nvSpPr>
          <p:spPr>
            <a:xfrm>
              <a:off x="1464067" y="261477"/>
              <a:ext cx="8816178" cy="24075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000" kern="1200" dirty="0">
                  <a:solidFill>
                    <a:schemeClr val="tx1"/>
                  </a:solidFill>
                </a:rPr>
                <a:t>Svrhovita primjena tehnologije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792550" y="2478334"/>
            <a:ext cx="5192301" cy="1887579"/>
            <a:chOff x="2146854" y="2608"/>
            <a:chExt cx="6155126" cy="29252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Zaobljeni pravokutnik 11"/>
            <p:cNvSpPr/>
            <p:nvPr/>
          </p:nvSpPr>
          <p:spPr>
            <a:xfrm>
              <a:off x="2146854" y="2608"/>
              <a:ext cx="6155126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utnik 4"/>
            <p:cNvSpPr txBox="1"/>
            <p:nvPr/>
          </p:nvSpPr>
          <p:spPr>
            <a:xfrm>
              <a:off x="2299935" y="88288"/>
              <a:ext cx="5916366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>
                  <a:solidFill>
                    <a:schemeClr val="tx1"/>
                  </a:solidFill>
                </a:rPr>
                <a:t>Profesionalni razvoj učitelja, stručnih suradnika i ravnatelja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041295" y="2478334"/>
            <a:ext cx="3038481" cy="1934843"/>
            <a:chOff x="3638" y="3210425"/>
            <a:chExt cx="2439775" cy="2925299"/>
          </a:xfrm>
          <a:solidFill>
            <a:schemeClr val="bg2">
              <a:lumMod val="75000"/>
            </a:schemeClr>
          </a:solidFill>
        </p:grpSpPr>
        <p:sp>
          <p:nvSpPr>
            <p:cNvPr id="15" name="Zaobljeni pravokutnik 14"/>
            <p:cNvSpPr/>
            <p:nvPr/>
          </p:nvSpPr>
          <p:spPr>
            <a:xfrm>
              <a:off x="3638" y="3210425"/>
              <a:ext cx="2439775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jeni pravokutnik 4"/>
            <p:cNvSpPr txBox="1"/>
            <p:nvPr/>
          </p:nvSpPr>
          <p:spPr>
            <a:xfrm>
              <a:off x="75097" y="3281884"/>
              <a:ext cx="2296857" cy="2782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>
                  <a:solidFill>
                    <a:schemeClr val="tx1"/>
                  </a:solidFill>
                </a:rPr>
                <a:t>Administrativno rasterećenje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7419002" y="358968"/>
            <a:ext cx="4565850" cy="1904443"/>
            <a:chOff x="6440" y="2608"/>
            <a:chExt cx="6775731" cy="29252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Zaobljeni pravokutnik 17"/>
            <p:cNvSpPr/>
            <p:nvPr/>
          </p:nvSpPr>
          <p:spPr>
            <a:xfrm>
              <a:off x="6440" y="2608"/>
              <a:ext cx="6775731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utnik 4"/>
            <p:cNvSpPr txBox="1"/>
            <p:nvPr/>
          </p:nvSpPr>
          <p:spPr>
            <a:xfrm>
              <a:off x="92119" y="88287"/>
              <a:ext cx="6604373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>
                  <a:solidFill>
                    <a:schemeClr val="tx1"/>
                  </a:solidFill>
                </a:rPr>
                <a:t>Udžbenici, nastavni materijali i obrazovni sadržaji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1013076" y="4573462"/>
            <a:ext cx="2367767" cy="1894698"/>
            <a:chOff x="3638" y="3210425"/>
            <a:chExt cx="4879550" cy="2925299"/>
          </a:xfrm>
          <a:solidFill>
            <a:srgbClr val="009ED6"/>
          </a:solidFill>
        </p:grpSpPr>
        <p:sp>
          <p:nvSpPr>
            <p:cNvPr id="21" name="Zaobljeni pravokutnik 20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jeni pravokutnik 4"/>
            <p:cNvSpPr txBox="1"/>
            <p:nvPr/>
          </p:nvSpPr>
          <p:spPr>
            <a:xfrm>
              <a:off x="89317" y="3296104"/>
              <a:ext cx="4708192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>
                  <a:solidFill>
                    <a:schemeClr val="tx1"/>
                  </a:solidFill>
                </a:rPr>
                <a:t>Kurikulumi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503712" y="4573462"/>
            <a:ext cx="2923050" cy="1928561"/>
            <a:chOff x="3638" y="0"/>
            <a:chExt cx="4879550" cy="61383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Zaobljeni pravokutnik 23"/>
            <p:cNvSpPr/>
            <p:nvPr/>
          </p:nvSpPr>
          <p:spPr>
            <a:xfrm>
              <a:off x="3638" y="0"/>
              <a:ext cx="4879550" cy="61383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jeni pravokutnik 4"/>
            <p:cNvSpPr txBox="1"/>
            <p:nvPr/>
          </p:nvSpPr>
          <p:spPr>
            <a:xfrm>
              <a:off x="146555" y="142917"/>
              <a:ext cx="4593716" cy="58525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000" kern="1200" dirty="0">
                  <a:solidFill>
                    <a:schemeClr val="tx1"/>
                  </a:solidFill>
                </a:rPr>
                <a:t>Podrška zajednice i  gospodarstva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9791440" y="4589317"/>
            <a:ext cx="2193412" cy="1894698"/>
            <a:chOff x="3638" y="3210425"/>
            <a:chExt cx="4879550" cy="292529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Zaobljeni pravokutnik 26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jeni pravokutnik 4"/>
            <p:cNvSpPr txBox="1"/>
            <p:nvPr/>
          </p:nvSpPr>
          <p:spPr>
            <a:xfrm>
              <a:off x="89317" y="3296104"/>
              <a:ext cx="4708192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>
                  <a:solidFill>
                    <a:schemeClr val="tx1"/>
                  </a:solidFill>
                </a:rPr>
                <a:t>Mreže podrške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262471" y="2478335"/>
            <a:ext cx="2411213" cy="1911104"/>
            <a:chOff x="1131475" y="2608"/>
            <a:chExt cx="9811970" cy="2925299"/>
          </a:xfrm>
        </p:grpSpPr>
        <p:sp>
          <p:nvSpPr>
            <p:cNvPr id="30" name="Zaobljeni pravokutnik 29"/>
            <p:cNvSpPr/>
            <p:nvPr/>
          </p:nvSpPr>
          <p:spPr>
            <a:xfrm>
              <a:off x="1131475" y="2608"/>
              <a:ext cx="9811970" cy="292529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jeni pravokutnik 4"/>
            <p:cNvSpPr txBox="1"/>
            <p:nvPr/>
          </p:nvSpPr>
          <p:spPr>
            <a:xfrm>
              <a:off x="1131475" y="261478"/>
              <a:ext cx="9552230" cy="24075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dirty="0">
                  <a:solidFill>
                    <a:schemeClr val="tx1"/>
                  </a:solidFill>
                </a:rPr>
                <a:t>Okruženje za učenje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28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-32333"/>
            <a:ext cx="4286250" cy="44100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4817"/>
            <a:ext cx="7743825" cy="43529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363" y="1808559"/>
            <a:ext cx="4419600" cy="50768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05" y="620688"/>
            <a:ext cx="3495675" cy="32480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5" y="1323975"/>
            <a:ext cx="8943975" cy="5534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75" y="-38540"/>
            <a:ext cx="5000625" cy="48196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607" y="4377742"/>
            <a:ext cx="2602999" cy="18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9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3427"/>
            <a:ext cx="10756776" cy="1143000"/>
          </a:xfrm>
        </p:spPr>
        <p:txBody>
          <a:bodyPr>
            <a:normAutofit/>
          </a:bodyPr>
          <a:lstStyle/>
          <a:p>
            <a:r>
              <a:rPr lang="hr-HR" sz="4000" dirty="0"/>
              <a:t>Pripremanje učitelja, stručnih suradnika i ravnatelja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44" y="1340768"/>
            <a:ext cx="10396736" cy="4525963"/>
          </a:xfrm>
        </p:spPr>
        <p:txBody>
          <a:bodyPr>
            <a:noAutofit/>
          </a:bodyPr>
          <a:lstStyle/>
          <a:p>
            <a:r>
              <a:rPr lang="hr-HR" dirty="0"/>
              <a:t>Zajedničko okupljanje uživo</a:t>
            </a:r>
          </a:p>
          <a:p>
            <a:r>
              <a:rPr lang="hr-HR" dirty="0"/>
              <a:t>Savjetodavna podrška školama</a:t>
            </a:r>
          </a:p>
          <a:p>
            <a:pPr lvl="1"/>
            <a:r>
              <a:rPr lang="hr-HR" sz="3200" dirty="0"/>
              <a:t>5 posjeta</a:t>
            </a:r>
          </a:p>
          <a:p>
            <a:pPr lvl="1"/>
            <a:r>
              <a:rPr lang="hr-HR" sz="3200" dirty="0"/>
              <a:t>razgovor, edukacija, savjetovanje</a:t>
            </a:r>
          </a:p>
          <a:p>
            <a:r>
              <a:rPr lang="hr-HR" dirty="0"/>
              <a:t>Metodički priručnici za primjenu novog kurikuluma</a:t>
            </a:r>
          </a:p>
          <a:p>
            <a:pPr lvl="1"/>
            <a:r>
              <a:rPr lang="hr-HR" sz="3200" dirty="0"/>
              <a:t>svi predmeti 1., 5. i 7. r OŠ i 1. r SŠ</a:t>
            </a:r>
          </a:p>
          <a:p>
            <a:pPr lvl="1"/>
            <a:r>
              <a:rPr lang="hr-HR" sz="3200" dirty="0" err="1"/>
              <a:t>Međupredmetne</a:t>
            </a:r>
            <a:r>
              <a:rPr lang="hr-HR" sz="3200" dirty="0"/>
              <a:t> teme i okviri</a:t>
            </a:r>
          </a:p>
          <a:p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67441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Metodički priručnici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kako osmisliti aktivnosti i sadržaje za realizaciju ishoda iz kurikuluma</a:t>
            </a:r>
          </a:p>
          <a:p>
            <a:r>
              <a:rPr lang="hr-HR" dirty="0"/>
              <a:t>kako povezati ishode iz predmetnih i </a:t>
            </a:r>
            <a:r>
              <a:rPr lang="hr-HR" dirty="0" err="1"/>
              <a:t>međupredmetnih</a:t>
            </a:r>
            <a:r>
              <a:rPr lang="hr-HR" dirty="0"/>
              <a:t> kurikuluma</a:t>
            </a:r>
          </a:p>
          <a:p>
            <a:r>
              <a:rPr lang="hr-HR" dirty="0"/>
              <a:t>kako vrednovati usvojenost ishoda</a:t>
            </a:r>
          </a:p>
          <a:p>
            <a:r>
              <a:rPr lang="hr-HR" dirty="0"/>
              <a:t>primjene metoda vrednovanja za učenje i vrednovanja kao učenje</a:t>
            </a:r>
          </a:p>
          <a:p>
            <a:r>
              <a:rPr lang="hr-HR" dirty="0"/>
              <a:t>vršnjačko vrednovanje i </a:t>
            </a:r>
            <a:r>
              <a:rPr lang="hr-HR" dirty="0" err="1"/>
              <a:t>samovrednovanje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6432514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Metodički priručnici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suradnja s kolegama u planiranju i provedbi kurikuluma</a:t>
            </a:r>
          </a:p>
          <a:p>
            <a:r>
              <a:rPr lang="hr-HR" dirty="0"/>
              <a:t>u digitalnom obliku tako da ga učitelji mogu sami mijenjati i nadopunjavati te suradnički stvarati</a:t>
            </a:r>
          </a:p>
          <a:p>
            <a:r>
              <a:rPr lang="hr-HR" dirty="0"/>
              <a:t>u izradi sudjeluju članovi radnih skupina koje su pripremile kurikulume i djelatnici škola u eksperimentalnom programu</a:t>
            </a:r>
          </a:p>
        </p:txBody>
      </p:sp>
    </p:spTree>
    <p:extLst>
      <p:ext uri="{BB962C8B-B14F-4D97-AF65-F5344CB8AC3E}">
        <p14:creationId xmlns:p14="http://schemas.microsoft.com/office/powerpoint/2010/main" val="1779865793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Eksperimentalni nastavni materijali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0093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Javni poziv za dostavu eksperimentalnih udžbenika i eksperimentalnih nastavnih sredstava – rok svibanj</a:t>
            </a:r>
          </a:p>
          <a:p>
            <a:r>
              <a:rPr lang="hr-HR" dirty="0"/>
              <a:t>Učitelji odabiru u lipnju i srpnju, dostava u škole krajem kolovoza</a:t>
            </a:r>
          </a:p>
          <a:p>
            <a:r>
              <a:rPr lang="hr-HR" dirty="0"/>
              <a:t>Kombinacija tiskanog (30 % manji) i digitalnog oblika</a:t>
            </a:r>
          </a:p>
          <a:p>
            <a:r>
              <a:rPr lang="hr-HR" dirty="0"/>
              <a:t>Digitalni obrazovni sadržaji koje izrađuju MZO i CARNET – </a:t>
            </a:r>
            <a:r>
              <a:rPr lang="hr-HR" b="1" dirty="0"/>
              <a:t>metodički priručnici za sve predmete</a:t>
            </a:r>
            <a:r>
              <a:rPr lang="hr-HR" dirty="0"/>
              <a:t>, DOS-</a:t>
            </a:r>
            <a:r>
              <a:rPr lang="hr-HR" dirty="0" err="1"/>
              <a:t>evi</a:t>
            </a:r>
            <a:r>
              <a:rPr lang="hr-HR" dirty="0"/>
              <a:t> za prirodoslovne predmete i Informatiku</a:t>
            </a:r>
          </a:p>
          <a:p>
            <a:r>
              <a:rPr lang="hr-HR" dirty="0"/>
              <a:t>Ministarstvo snosi troškove nabave eksperimentalnih nastavnih materijala za sve učenike i učitelje</a:t>
            </a:r>
          </a:p>
        </p:txBody>
      </p:sp>
    </p:spTree>
    <p:extLst>
      <p:ext uri="{BB962C8B-B14F-4D97-AF65-F5344CB8AC3E}">
        <p14:creationId xmlns:p14="http://schemas.microsoft.com/office/powerpoint/2010/main" val="3906254282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440" y="260648"/>
            <a:ext cx="10769600" cy="1143000"/>
          </a:xfrm>
        </p:spPr>
        <p:txBody>
          <a:bodyPr>
            <a:normAutofit/>
          </a:bodyPr>
          <a:lstStyle/>
          <a:p>
            <a:r>
              <a:rPr lang="hr-HR" dirty="0"/>
              <a:t>Razvoj različitih modela vrednovanja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9456" y="1700808"/>
            <a:ext cx="10769600" cy="4297363"/>
          </a:xfrm>
        </p:spPr>
        <p:txBody>
          <a:bodyPr>
            <a:normAutofit/>
          </a:bodyPr>
          <a:lstStyle/>
          <a:p>
            <a:r>
              <a:rPr lang="hr-HR" sz="3600" dirty="0"/>
              <a:t>Interaktivna baza kurikuluma</a:t>
            </a:r>
          </a:p>
          <a:p>
            <a:pPr lvl="1"/>
            <a:r>
              <a:rPr lang="hr-HR" sz="3200" dirty="0"/>
              <a:t>pregledni prikaz svih odgojno-obrazovnih ishoda</a:t>
            </a:r>
          </a:p>
          <a:p>
            <a:pPr lvl="1"/>
            <a:r>
              <a:rPr lang="hr-HR" sz="3200" dirty="0"/>
              <a:t>povezani ishodi, prijedlozi aktivnosti i sadržaja</a:t>
            </a:r>
          </a:p>
          <a:p>
            <a:r>
              <a:rPr lang="hr-HR" sz="3600" dirty="0"/>
              <a:t>Banka zadataka</a:t>
            </a:r>
          </a:p>
          <a:p>
            <a:pPr lvl="1"/>
            <a:r>
              <a:rPr lang="hr-HR" sz="3200" dirty="0"/>
              <a:t>zadaci koje učitelji mogu koristiti za različite oblike vrednovanja</a:t>
            </a:r>
          </a:p>
          <a:p>
            <a:pPr lvl="1"/>
            <a:r>
              <a:rPr lang="hr-HR" sz="3200" dirty="0"/>
              <a:t>suradnička izrada zadataka</a:t>
            </a:r>
          </a:p>
        </p:txBody>
      </p:sp>
    </p:spTree>
    <p:extLst>
      <p:ext uri="{BB962C8B-B14F-4D97-AF65-F5344CB8AC3E}">
        <p14:creationId xmlns:p14="http://schemas.microsoft.com/office/powerpoint/2010/main" val="3461537727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16000" y="-99392"/>
            <a:ext cx="10769600" cy="1143000"/>
          </a:xfrm>
        </p:spPr>
        <p:txBody>
          <a:bodyPr/>
          <a:lstStyle/>
          <a:p>
            <a:r>
              <a:rPr lang="hr-HR" dirty="0"/>
              <a:t>Umrežavanje učitelja i škola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16000" y="1196753"/>
            <a:ext cx="10769600" cy="5544616"/>
          </a:xfrm>
        </p:spPr>
        <p:txBody>
          <a:bodyPr>
            <a:normAutofit/>
          </a:bodyPr>
          <a:lstStyle/>
          <a:p>
            <a:r>
              <a:rPr lang="hr-HR" dirty="0"/>
              <a:t>Virtualne učionice - mjesto okupljanja i suradnje</a:t>
            </a:r>
          </a:p>
          <a:p>
            <a:r>
              <a:rPr lang="hr-HR" dirty="0"/>
              <a:t>Dijeljenje ideja, aktivnosti, obrazovnih sadržaja, metoda vrednovanja</a:t>
            </a:r>
          </a:p>
          <a:p>
            <a:r>
              <a:rPr lang="hr-HR" dirty="0"/>
              <a:t>Kolegijalna podrška i poučavanja</a:t>
            </a:r>
          </a:p>
          <a:p>
            <a:r>
              <a:rPr lang="hr-HR" dirty="0"/>
              <a:t>Zbirka sadržaja i aktivnosti za prenošenje iskustava drugim učiteljima</a:t>
            </a:r>
          </a:p>
          <a:p>
            <a:r>
              <a:rPr lang="hr-HR" dirty="0"/>
              <a:t>Administrativno rasterećenje</a:t>
            </a:r>
          </a:p>
        </p:txBody>
      </p:sp>
    </p:spTree>
    <p:extLst>
      <p:ext uri="{BB962C8B-B14F-4D97-AF65-F5344CB8AC3E}">
        <p14:creationId xmlns:p14="http://schemas.microsoft.com/office/powerpoint/2010/main" val="1989553031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16000" y="-99392"/>
            <a:ext cx="10769600" cy="1143000"/>
          </a:xfrm>
        </p:spPr>
        <p:txBody>
          <a:bodyPr/>
          <a:lstStyle/>
          <a:p>
            <a:r>
              <a:rPr lang="hr-HR" dirty="0"/>
              <a:t>Umrežavanje učitelja i škola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16000" y="1196753"/>
            <a:ext cx="10769600" cy="5544616"/>
          </a:xfrm>
        </p:spPr>
        <p:txBody>
          <a:bodyPr>
            <a:normAutofit/>
          </a:bodyPr>
          <a:lstStyle/>
          <a:p>
            <a:r>
              <a:rPr lang="hr-HR" dirty="0"/>
              <a:t>Direktan pristup aktualnim informacijama</a:t>
            </a:r>
          </a:p>
          <a:p>
            <a:r>
              <a:rPr lang="hr-HR" dirty="0"/>
              <a:t>Povratne informacije o svim elementima eksperimentalnog program</a:t>
            </a:r>
          </a:p>
          <a:p>
            <a:r>
              <a:rPr lang="hr-HR" dirty="0"/>
              <a:t>Rješavanje organizacijskih izazova</a:t>
            </a:r>
          </a:p>
          <a:p>
            <a:r>
              <a:rPr lang="hr-HR" dirty="0"/>
              <a:t>Povezivanje roditelja, lokalne zajednice, gospodarstava</a:t>
            </a:r>
          </a:p>
          <a:p>
            <a:r>
              <a:rPr lang="hr-HR" dirty="0"/>
              <a:t>Učimo jedni od drugih </a:t>
            </a:r>
          </a:p>
        </p:txBody>
      </p:sp>
    </p:spTree>
    <p:extLst>
      <p:ext uri="{BB962C8B-B14F-4D97-AF65-F5344CB8AC3E}">
        <p14:creationId xmlns:p14="http://schemas.microsoft.com/office/powerpoint/2010/main" val="3348812670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4303" y="260648"/>
            <a:ext cx="10769600" cy="1143000"/>
          </a:xfrm>
        </p:spPr>
        <p:txBody>
          <a:bodyPr>
            <a:normAutofit/>
          </a:bodyPr>
          <a:lstStyle/>
          <a:p>
            <a:r>
              <a:rPr lang="hr-HR" dirty="0"/>
              <a:t>Više od eksperimentalne godine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00939"/>
          </a:xfrm>
        </p:spPr>
        <p:txBody>
          <a:bodyPr>
            <a:normAutofit/>
          </a:bodyPr>
          <a:lstStyle/>
          <a:p>
            <a:r>
              <a:rPr lang="hr-HR" dirty="0"/>
              <a:t>Program Europske komisije tehničke podrške strukturnim promjenama; pružatelj podrške je British Council</a:t>
            </a:r>
          </a:p>
          <a:p>
            <a:r>
              <a:rPr lang="hr-HR" dirty="0"/>
              <a:t>Mentorska radna skupina zajedno sa svjetskim stručnjacima</a:t>
            </a:r>
          </a:p>
          <a:p>
            <a:r>
              <a:rPr lang="hr-HR" b="1" dirty="0"/>
              <a:t>P</a:t>
            </a:r>
            <a:r>
              <a:rPr lang="en-GB" b="1" dirty="0" err="1"/>
              <a:t>lan</a:t>
            </a:r>
            <a:r>
              <a:rPr lang="en-GB" b="1" dirty="0"/>
              <a:t> </a:t>
            </a:r>
            <a:r>
              <a:rPr lang="en-GB" b="1" dirty="0" err="1"/>
              <a:t>kontinuiranog</a:t>
            </a:r>
            <a:r>
              <a:rPr lang="en-GB" b="1" dirty="0"/>
              <a:t> </a:t>
            </a:r>
            <a:r>
              <a:rPr lang="en-GB" b="1" dirty="0" err="1"/>
              <a:t>profesionalnog</a:t>
            </a:r>
            <a:r>
              <a:rPr lang="en-GB" b="1" dirty="0"/>
              <a:t> </a:t>
            </a:r>
            <a:r>
              <a:rPr lang="en-GB" b="1" dirty="0" err="1"/>
              <a:t>razvoja</a:t>
            </a:r>
            <a:r>
              <a:rPr lang="hr-HR" dirty="0"/>
              <a:t>, izrada potrebnih obrazovnih sadržaja</a:t>
            </a:r>
            <a:r>
              <a:rPr lang="en-GB" dirty="0"/>
              <a:t> </a:t>
            </a:r>
            <a:r>
              <a:rPr lang="hr-HR" dirty="0"/>
              <a:t>te provođenje edukacije</a:t>
            </a:r>
          </a:p>
          <a:p>
            <a:r>
              <a:rPr lang="hr-HR" b="1" dirty="0"/>
              <a:t>Referentni model </a:t>
            </a:r>
            <a:r>
              <a:rPr lang="hr-HR" dirty="0"/>
              <a:t>za uspješnu primjenu </a:t>
            </a:r>
            <a:r>
              <a:rPr lang="hr-HR" dirty="0" err="1"/>
              <a:t>kurikularne</a:t>
            </a:r>
            <a:r>
              <a:rPr lang="hr-HR" dirty="0"/>
              <a:t> reforme u svim školama</a:t>
            </a:r>
          </a:p>
          <a:p>
            <a:r>
              <a:rPr lang="hr-HR" b="1" dirty="0"/>
              <a:t>Praćenje i evaluacija </a:t>
            </a:r>
            <a:r>
              <a:rPr lang="hr-HR" dirty="0"/>
              <a:t>eksperimentalne provedbe, materijala, alata, postupaka i preporuka</a:t>
            </a:r>
          </a:p>
        </p:txBody>
      </p:sp>
    </p:spTree>
    <p:extLst>
      <p:ext uri="{BB962C8B-B14F-4D97-AF65-F5344CB8AC3E}">
        <p14:creationId xmlns:p14="http://schemas.microsoft.com/office/powerpoint/2010/main" val="289615253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Financiranje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67623"/>
          </a:xfrm>
        </p:spPr>
        <p:txBody>
          <a:bodyPr>
            <a:normAutofit/>
          </a:bodyPr>
          <a:lstStyle/>
          <a:p>
            <a:pPr marL="285750" indent="-285750"/>
            <a:r>
              <a:rPr lang="hr-HR" dirty="0" err="1"/>
              <a:t>Kurikularna</a:t>
            </a:r>
            <a:r>
              <a:rPr lang="hr-HR" dirty="0"/>
              <a:t> reforma je institucionalizirana i vodi je Ministarstvo znanosti i obrazovanja</a:t>
            </a:r>
          </a:p>
          <a:p>
            <a:pPr marL="285750" indent="-285750"/>
            <a:r>
              <a:rPr lang="hr-HR" dirty="0"/>
              <a:t> provodi se kroz tri linije financiranja: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državni proračun </a:t>
            </a:r>
            <a:r>
              <a:rPr lang="hr-HR" dirty="0"/>
              <a:t>33 950 000 kn godišnje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Europski socijalni fond </a:t>
            </a:r>
            <a:r>
              <a:rPr lang="hr-HR" dirty="0"/>
              <a:t>155 000 000 kn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Podrška EK strukturnim reformama </a:t>
            </a:r>
            <a:r>
              <a:rPr lang="hr-HR" dirty="0"/>
              <a:t>4 028 000 kn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8477267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-1"/>
            <a:ext cx="12288688" cy="68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4476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59496" y="3212976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Hvala na pažnji.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5086"/>
            <a:ext cx="5384800" cy="62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8298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Javnim pozivom odabrane 72 eksperimentalne škole: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28800"/>
            <a:ext cx="10769600" cy="4064976"/>
          </a:xfrm>
        </p:spPr>
        <p:txBody>
          <a:bodyPr>
            <a:normAutofit/>
          </a:bodyPr>
          <a:lstStyle/>
          <a:p>
            <a:r>
              <a:rPr lang="hr-HR" dirty="0"/>
              <a:t>46 Osnovnih škola</a:t>
            </a:r>
          </a:p>
          <a:p>
            <a:r>
              <a:rPr lang="hr-HR" dirty="0"/>
              <a:t>26  Srednjih škola</a:t>
            </a:r>
          </a:p>
          <a:p>
            <a:r>
              <a:rPr lang="hr-HR" dirty="0"/>
              <a:t>Kriteriji:</a:t>
            </a:r>
          </a:p>
          <a:p>
            <a:pPr lvl="1"/>
            <a:r>
              <a:rPr lang="hr-HR" dirty="0"/>
              <a:t>suglasnost</a:t>
            </a:r>
          </a:p>
          <a:p>
            <a:pPr lvl="1"/>
            <a:r>
              <a:rPr lang="hr-HR" dirty="0"/>
              <a:t>geografska zastupljenost</a:t>
            </a:r>
          </a:p>
          <a:p>
            <a:pPr lvl="1"/>
            <a:r>
              <a:rPr lang="hr-HR" dirty="0"/>
              <a:t>raznolikost</a:t>
            </a:r>
          </a:p>
          <a:p>
            <a:pPr lvl="1"/>
            <a:r>
              <a:rPr lang="hr-HR" dirty="0"/>
              <a:t>motivacijsko pismo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31" y="1828800"/>
            <a:ext cx="4405678" cy="42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082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IG IMAGE (PNG)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49" y="3429000"/>
            <a:ext cx="2592288" cy="2592288"/>
          </a:xfrm>
          <a:prstGeom prst="rect">
            <a:avLst/>
          </a:prstGeom>
        </p:spPr>
      </p:pic>
      <p:pic>
        <p:nvPicPr>
          <p:cNvPr id="3" name="Slika 2" descr="BIG IMAGE (PNG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478400"/>
            <a:ext cx="2592288" cy="2592288"/>
          </a:xfrm>
          <a:prstGeom prst="rect">
            <a:avLst/>
          </a:prstGeom>
        </p:spPr>
      </p:pic>
      <p:pic>
        <p:nvPicPr>
          <p:cNvPr id="4" name="Slika 3" descr="BIG IMAGE (PNG)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908720"/>
            <a:ext cx="2592288" cy="2592288"/>
          </a:xfrm>
          <a:prstGeom prst="rect">
            <a:avLst/>
          </a:prstGeom>
        </p:spPr>
      </p:pic>
      <p:pic>
        <p:nvPicPr>
          <p:cNvPr id="5" name="Slika 4" descr="BIG IMAGE (PNG)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040"/>
            <a:ext cx="2592288" cy="2592288"/>
          </a:xfrm>
          <a:prstGeom prst="rect">
            <a:avLst/>
          </a:prstGeom>
        </p:spPr>
      </p:pic>
      <p:pic>
        <p:nvPicPr>
          <p:cNvPr id="6" name="Slika 5" descr="BIG IMAGE (PNG)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39" y="1635183"/>
            <a:ext cx="2592288" cy="259228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 flipH="1">
            <a:off x="1484513" y="4432756"/>
            <a:ext cx="1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Istražiti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 flipH="1">
            <a:off x="2984065" y="2420888"/>
            <a:ext cx="1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Razviti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 flipH="1">
            <a:off x="5174233" y="1927571"/>
            <a:ext cx="172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Osmisliti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 flipH="1">
            <a:off x="7520342" y="1342796"/>
            <a:ext cx="174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Isprobati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 flipH="1">
            <a:off x="9682291" y="2638941"/>
            <a:ext cx="19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Poboljšati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694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023"/>
            <a:ext cx="12313368" cy="87670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Radne skupine za provedbu eksperimentalnog programa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980728"/>
            <a:ext cx="11037455" cy="558391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r-HR" dirty="0"/>
              <a:t>Mentorska skupina</a:t>
            </a:r>
          </a:p>
          <a:p>
            <a:pPr marL="514350" indent="-514350">
              <a:buAutoNum type="arabicPeriod"/>
            </a:pPr>
            <a:r>
              <a:rPr lang="hr-HR" dirty="0"/>
              <a:t>Skupina za razrednu nastavu</a:t>
            </a:r>
          </a:p>
          <a:p>
            <a:pPr marL="514350" indent="-514350">
              <a:buAutoNum type="arabicPeriod"/>
            </a:pPr>
            <a:r>
              <a:rPr lang="hr-HR" dirty="0"/>
              <a:t>23 predmetne skupine</a:t>
            </a:r>
          </a:p>
          <a:p>
            <a:pPr marL="0" indent="0">
              <a:buNone/>
            </a:pPr>
            <a:r>
              <a:rPr lang="hr-HR" u="sng" dirty="0"/>
              <a:t>Zadaci :</a:t>
            </a:r>
            <a:r>
              <a:rPr lang="hr-HR" dirty="0"/>
              <a:t> </a:t>
            </a:r>
          </a:p>
          <a:p>
            <a:r>
              <a:rPr lang="hr-HR" dirty="0"/>
              <a:t>pripremanje metodičkih priručnika i obrazovnih sadržaja</a:t>
            </a:r>
          </a:p>
          <a:p>
            <a:r>
              <a:rPr lang="hr-HR" dirty="0"/>
              <a:t>priprema i provedba edukacije, recenzije obrazovnih sadržaja</a:t>
            </a:r>
          </a:p>
          <a:p>
            <a:r>
              <a:rPr lang="hr-HR" dirty="0"/>
              <a:t>praćenje uvođenja kurikuluma</a:t>
            </a:r>
          </a:p>
          <a:p>
            <a:r>
              <a:rPr lang="hr-HR" dirty="0"/>
              <a:t>upoznavanje s načinom rada i okruženjem za suradnju</a:t>
            </a:r>
          </a:p>
          <a:p>
            <a:r>
              <a:rPr lang="hr-HR" dirty="0"/>
              <a:t>vođenje online edukacija za djelatnike eksperimentalnih škola</a:t>
            </a:r>
          </a:p>
          <a:p>
            <a:r>
              <a:rPr lang="hr-HR" dirty="0"/>
              <a:t>podrška školama tijekom provedbe</a:t>
            </a:r>
          </a:p>
        </p:txBody>
      </p:sp>
      <p:sp>
        <p:nvSpPr>
          <p:cNvPr id="4" name="TekstniOkvir 3"/>
          <p:cNvSpPr txBox="1"/>
          <p:nvPr/>
        </p:nvSpPr>
        <p:spPr>
          <a:xfrm rot="858882">
            <a:off x="8616280" y="1412776"/>
            <a:ext cx="2736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/>
              <a:t>170 članova</a:t>
            </a:r>
          </a:p>
        </p:txBody>
      </p:sp>
    </p:spTree>
    <p:extLst>
      <p:ext uri="{BB962C8B-B14F-4D97-AF65-F5344CB8AC3E}">
        <p14:creationId xmlns:p14="http://schemas.microsoft.com/office/powerpoint/2010/main" val="202951912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0"/>
            <a:ext cx="1043424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Utjecaj na učenička postignuća</a:t>
            </a:r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92455"/>
              </p:ext>
            </p:extLst>
          </p:nvPr>
        </p:nvGraphicFramePr>
        <p:xfrm>
          <a:off x="3359696" y="33429"/>
          <a:ext cx="9054207" cy="67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8006466" y="65147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Hattie</a:t>
            </a:r>
            <a:r>
              <a:rPr lang="hr-HR" dirty="0"/>
              <a:t>, 2013.</a:t>
            </a:r>
          </a:p>
        </p:txBody>
      </p:sp>
      <p:sp>
        <p:nvSpPr>
          <p:cNvPr id="5" name="Strelica gore 4"/>
          <p:cNvSpPr/>
          <p:nvPr/>
        </p:nvSpPr>
        <p:spPr>
          <a:xfrm>
            <a:off x="7176120" y="58946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gore 5"/>
          <p:cNvSpPr/>
          <p:nvPr/>
        </p:nvSpPr>
        <p:spPr>
          <a:xfrm>
            <a:off x="5244312" y="5949280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gore 6"/>
          <p:cNvSpPr/>
          <p:nvPr/>
        </p:nvSpPr>
        <p:spPr>
          <a:xfrm>
            <a:off x="3575720" y="3006080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gore 7"/>
          <p:cNvSpPr/>
          <p:nvPr/>
        </p:nvSpPr>
        <p:spPr>
          <a:xfrm>
            <a:off x="4871864" y="845964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458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412633"/>
            <a:ext cx="10769600" cy="5256728"/>
          </a:xfrm>
        </p:spPr>
        <p:txBody>
          <a:bodyPr>
            <a:normAutofit/>
          </a:bodyPr>
          <a:lstStyle/>
          <a:p>
            <a:r>
              <a:rPr lang="hr-HR" dirty="0"/>
              <a:t>Opremanje škola</a:t>
            </a:r>
          </a:p>
          <a:p>
            <a:pPr lvl="1"/>
            <a:r>
              <a:rPr lang="hr-HR" dirty="0"/>
              <a:t>ono što pojedina škola treba: sportski rekviziti, kemijski i fizikalni laboratorij, tehnička oprema, glazbeni instrumentarij, informatička oprema</a:t>
            </a:r>
          </a:p>
          <a:p>
            <a:pPr lvl="1"/>
            <a:r>
              <a:rPr lang="hr-HR" dirty="0"/>
              <a:t>besplatni pristup mobilnom internetu te tableti za učenike i učitelje  </a:t>
            </a:r>
          </a:p>
          <a:p>
            <a:r>
              <a:rPr lang="hr-HR" dirty="0"/>
              <a:t>Stvaranje poticajnog okruženja za sve</a:t>
            </a:r>
          </a:p>
          <a:p>
            <a:r>
              <a:rPr lang="hr-HR" dirty="0"/>
              <a:t>Podrška roditelja, lokalne zajednice, gospodarstva</a:t>
            </a:r>
          </a:p>
          <a:p>
            <a:r>
              <a:rPr lang="hr-HR" dirty="0"/>
              <a:t>Nema dodatnog financijskog opterećenja za škole</a:t>
            </a:r>
          </a:p>
        </p:txBody>
      </p:sp>
    </p:spTree>
    <p:extLst>
      <p:ext uri="{BB962C8B-B14F-4D97-AF65-F5344CB8AC3E}">
        <p14:creationId xmlns:p14="http://schemas.microsoft.com/office/powerpoint/2010/main" val="267644855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Ravnatelji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Podrška u organizacijskim procesima</a:t>
            </a:r>
          </a:p>
          <a:p>
            <a:r>
              <a:rPr lang="hr-HR" dirty="0"/>
              <a:t>Profesionalni razvoj i podizanje kompetencija </a:t>
            </a:r>
          </a:p>
          <a:p>
            <a:r>
              <a:rPr lang="hr-HR" dirty="0"/>
              <a:t>Povezivanje u timove </a:t>
            </a:r>
          </a:p>
          <a:p>
            <a:r>
              <a:rPr lang="hr-HR" dirty="0"/>
              <a:t>Podrška u provedbi eksperimentalnog programa</a:t>
            </a:r>
          </a:p>
          <a:p>
            <a:r>
              <a:rPr lang="hr-HR" dirty="0"/>
              <a:t>Prepoznatljivost škole, poticanje izvrsnosti</a:t>
            </a:r>
          </a:p>
          <a:p>
            <a:r>
              <a:rPr lang="hr-HR" dirty="0"/>
              <a:t>Fleksibilna organizacija nastave – projektni dani, tjedni, različita tjedna/mjesečna satnica predmeta, školski kalendar</a:t>
            </a:r>
          </a:p>
        </p:txBody>
      </p:sp>
    </p:spTree>
    <p:extLst>
      <p:ext uri="{BB962C8B-B14F-4D97-AF65-F5344CB8AC3E}">
        <p14:creationId xmlns:p14="http://schemas.microsoft.com/office/powerpoint/2010/main" val="2554566281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raining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903D9E-8197-4600-B531-6615F7AF4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obuku</Template>
  <TotalTime>0</TotalTime>
  <Words>856</Words>
  <Application>Microsoft Office PowerPoint</Application>
  <PresentationFormat>Široki zaslon</PresentationFormat>
  <Paragraphs>173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Training</vt:lpstr>
      <vt:lpstr>PowerPoint prezentacija</vt:lpstr>
      <vt:lpstr>PowerPoint prezentacija</vt:lpstr>
      <vt:lpstr>Financiranje</vt:lpstr>
      <vt:lpstr>Javnim pozivom odabrane 72 eksperimentalne škole:</vt:lpstr>
      <vt:lpstr>PowerPoint prezentacija</vt:lpstr>
      <vt:lpstr>Radne skupine za provedbu eksperimentalnog programa </vt:lpstr>
      <vt:lpstr>Utjecaj na učenička postignuća</vt:lpstr>
      <vt:lpstr>Škola</vt:lpstr>
      <vt:lpstr>Ravnatelji</vt:lpstr>
      <vt:lpstr>Roditelji</vt:lpstr>
      <vt:lpstr>Učitelji, nastavnici i stručni suradnici</vt:lpstr>
      <vt:lpstr>Škola za život</vt:lpstr>
      <vt:lpstr>Stručno usavršavanje - uživo i online</vt:lpstr>
      <vt:lpstr>Virtualne učionice</vt:lpstr>
      <vt:lpstr>Virtualno okruženje za učenje i suradnju</vt:lpstr>
      <vt:lpstr>PowerPoint prezentacija</vt:lpstr>
      <vt:lpstr>Virtualne učionice</vt:lpstr>
      <vt:lpstr>Zašto i kako?</vt:lpstr>
      <vt:lpstr>Tema: Digitalna pismenost i komunikacija</vt:lpstr>
      <vt:lpstr>PowerPoint prezentacija</vt:lpstr>
      <vt:lpstr>PowerPoint prezentacija</vt:lpstr>
      <vt:lpstr>Pripremanje učitelja, stručnih suradnika i ravnatelja</vt:lpstr>
      <vt:lpstr>Metodički priručnici</vt:lpstr>
      <vt:lpstr>Metodički priručnici</vt:lpstr>
      <vt:lpstr>Eksperimentalni nastavni materijali</vt:lpstr>
      <vt:lpstr>Razvoj različitih modela vrednovanja</vt:lpstr>
      <vt:lpstr>Umrežavanje učitelja i škola</vt:lpstr>
      <vt:lpstr>Umrežavanje učitelja i škola</vt:lpstr>
      <vt:lpstr>Više od eksperimentalne godine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2017-12-15T12:14:31Z</dcterms:created>
  <dcterms:modified xsi:type="dcterms:W3CDTF">2018-05-18T20:22:38Z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